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63" r:id="rId4"/>
    <p:sldMasterId id="2147483764" r:id="rId5"/>
    <p:sldMasterId id="2147483765" r:id="rId6"/>
    <p:sldMasterId id="2147483766" r:id="rId7"/>
    <p:sldMasterId id="2147483767"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Lst>
  <p:sldSz cy="5143500" cx="9144000"/>
  <p:notesSz cx="6858000" cy="9144000"/>
  <p:embeddedFontLst>
    <p:embeddedFont>
      <p:font typeface="Montserrat SemiBold"/>
      <p:regular r:id="rId43"/>
      <p:bold r:id="rId44"/>
      <p:italic r:id="rId45"/>
      <p:boldItalic r:id="rId46"/>
    </p:embeddedFont>
    <p:embeddedFont>
      <p:font typeface="Montserrat"/>
      <p:regular r:id="rId47"/>
      <p:bold r:id="rId48"/>
      <p:italic r:id="rId49"/>
      <p:boldItalic r:id="rId50"/>
    </p:embeddedFont>
    <p:embeddedFont>
      <p:font typeface="Montserrat Medium"/>
      <p:regular r:id="rId51"/>
      <p:bold r:id="rId52"/>
      <p:italic r:id="rId53"/>
      <p:boldItalic r:id="rId54"/>
    </p:embeddedFont>
    <p:embeddedFont>
      <p:font typeface="Montserrat Light"/>
      <p:regular r:id="rId55"/>
      <p:bold r:id="rId56"/>
      <p:italic r:id="rId57"/>
      <p:boldItalic r:id="rId58"/>
    </p:embeddedFont>
    <p:embeddedFont>
      <p:font typeface="Helvetica Neue Light"/>
      <p:regular r:id="rId59"/>
      <p:bold r:id="rId60"/>
      <p:italic r:id="rId61"/>
      <p:boldItalic r:id="rId62"/>
    </p:embeddedFont>
    <p:embeddedFont>
      <p:font typeface="Oswald"/>
      <p:regular r:id="rId63"/>
      <p:bold r:id="rId64"/>
    </p:embeddedFont>
    <p:embeddedFont>
      <p:font typeface="Montserrat Thin"/>
      <p:regular r:id="rId65"/>
      <p:bold r:id="rId66"/>
      <p:italic r:id="rId67"/>
      <p:boldItalic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font" Target="fonts/MontserratSemiBold-bold.fntdata"/><Relationship Id="rId43" Type="http://schemas.openxmlformats.org/officeDocument/2006/relationships/font" Target="fonts/MontserratSemiBold-regular.fntdata"/><Relationship Id="rId46" Type="http://schemas.openxmlformats.org/officeDocument/2006/relationships/font" Target="fonts/MontserratSemiBold-boldItalic.fntdata"/><Relationship Id="rId45" Type="http://schemas.openxmlformats.org/officeDocument/2006/relationships/font" Target="fonts/MontserratSemi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48" Type="http://schemas.openxmlformats.org/officeDocument/2006/relationships/font" Target="fonts/Montserrat-bold.fntdata"/><Relationship Id="rId47" Type="http://schemas.openxmlformats.org/officeDocument/2006/relationships/font" Target="fonts/Montserrat-regular.fntdata"/><Relationship Id="rId49" Type="http://schemas.openxmlformats.org/officeDocument/2006/relationships/font" Target="fonts/Montserrat-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font" Target="fonts/HelveticaNeueLight-boldItalic.fntdata"/><Relationship Id="rId61" Type="http://schemas.openxmlformats.org/officeDocument/2006/relationships/font" Target="fonts/HelveticaNeueLight-italic.fntdata"/><Relationship Id="rId20" Type="http://schemas.openxmlformats.org/officeDocument/2006/relationships/slide" Target="slides/slide11.xml"/><Relationship Id="rId64" Type="http://schemas.openxmlformats.org/officeDocument/2006/relationships/font" Target="fonts/Oswald-bold.fntdata"/><Relationship Id="rId63" Type="http://schemas.openxmlformats.org/officeDocument/2006/relationships/font" Target="fonts/Oswald-regular.fntdata"/><Relationship Id="rId22" Type="http://schemas.openxmlformats.org/officeDocument/2006/relationships/slide" Target="slides/slide13.xml"/><Relationship Id="rId66" Type="http://schemas.openxmlformats.org/officeDocument/2006/relationships/font" Target="fonts/MontserratThin-bold.fntdata"/><Relationship Id="rId21" Type="http://schemas.openxmlformats.org/officeDocument/2006/relationships/slide" Target="slides/slide12.xml"/><Relationship Id="rId65" Type="http://schemas.openxmlformats.org/officeDocument/2006/relationships/font" Target="fonts/MontserratThin-regular.fntdata"/><Relationship Id="rId24" Type="http://schemas.openxmlformats.org/officeDocument/2006/relationships/slide" Target="slides/slide15.xml"/><Relationship Id="rId68" Type="http://schemas.openxmlformats.org/officeDocument/2006/relationships/font" Target="fonts/MontserratThin-boldItalic.fntdata"/><Relationship Id="rId23" Type="http://schemas.openxmlformats.org/officeDocument/2006/relationships/slide" Target="slides/slide14.xml"/><Relationship Id="rId67" Type="http://schemas.openxmlformats.org/officeDocument/2006/relationships/font" Target="fonts/MontserratThin-italic.fntdata"/><Relationship Id="rId60" Type="http://schemas.openxmlformats.org/officeDocument/2006/relationships/font" Target="fonts/HelveticaNeueLight-bold.fntdata"/><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font" Target="fonts/MontserratMedium-regular.fntdata"/><Relationship Id="rId50" Type="http://schemas.openxmlformats.org/officeDocument/2006/relationships/font" Target="fonts/Montserrat-boldItalic.fntdata"/><Relationship Id="rId53" Type="http://schemas.openxmlformats.org/officeDocument/2006/relationships/font" Target="fonts/MontserratMedium-italic.fntdata"/><Relationship Id="rId52" Type="http://schemas.openxmlformats.org/officeDocument/2006/relationships/font" Target="fonts/MontserratMedium-bold.fntdata"/><Relationship Id="rId11" Type="http://schemas.openxmlformats.org/officeDocument/2006/relationships/slide" Target="slides/slide2.xml"/><Relationship Id="rId55" Type="http://schemas.openxmlformats.org/officeDocument/2006/relationships/font" Target="fonts/MontserratLight-regular.fntdata"/><Relationship Id="rId10" Type="http://schemas.openxmlformats.org/officeDocument/2006/relationships/slide" Target="slides/slide1.xml"/><Relationship Id="rId54" Type="http://schemas.openxmlformats.org/officeDocument/2006/relationships/font" Target="fonts/MontserratMedium-boldItalic.fntdata"/><Relationship Id="rId13" Type="http://schemas.openxmlformats.org/officeDocument/2006/relationships/slide" Target="slides/slide4.xml"/><Relationship Id="rId57" Type="http://schemas.openxmlformats.org/officeDocument/2006/relationships/font" Target="fonts/MontserratLight-italic.fntdata"/><Relationship Id="rId12" Type="http://schemas.openxmlformats.org/officeDocument/2006/relationships/slide" Target="slides/slide3.xml"/><Relationship Id="rId56" Type="http://schemas.openxmlformats.org/officeDocument/2006/relationships/font" Target="fonts/MontserratLight-bold.fntdata"/><Relationship Id="rId15" Type="http://schemas.openxmlformats.org/officeDocument/2006/relationships/slide" Target="slides/slide6.xml"/><Relationship Id="rId59" Type="http://schemas.openxmlformats.org/officeDocument/2006/relationships/font" Target="fonts/HelveticaNeueLight-regular.fntdata"/><Relationship Id="rId14" Type="http://schemas.openxmlformats.org/officeDocument/2006/relationships/slide" Target="slides/slide5.xml"/><Relationship Id="rId58" Type="http://schemas.openxmlformats.org/officeDocument/2006/relationships/font" Target="fonts/MontserratLight-boldItalic.fntdata"/><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skydio.com"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training@skydio.com"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g27445cfcaf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7" name="Google Shape;967;g27445cfcaf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357c4395b2d_0_1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5" name="Google Shape;1075;g357c4395b2d_0_1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Charge the controller with the included </a:t>
            </a:r>
            <a:r>
              <a:rPr b="1" lang="en" sz="1200">
                <a:solidFill>
                  <a:schemeClr val="dk1"/>
                </a:solidFill>
              </a:rPr>
              <a:t>100W adapter</a:t>
            </a:r>
            <a:r>
              <a:rPr lang="en" sz="1200">
                <a:solidFill>
                  <a:schemeClr val="dk1"/>
                </a:solidFill>
              </a:rPr>
              <a:t>.</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Plug into the rear USB-C port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Takes about an hour to charge from 0 - 100%</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can also charge while flying, extending operational time </a:t>
            </a:r>
            <a:endParaRPr sz="1200">
              <a:solidFill>
                <a:schemeClr val="dk1"/>
              </a:solidFill>
            </a:endParaRPr>
          </a:p>
          <a:p>
            <a:pPr indent="-304800" lvl="0" marL="457200" rtl="0" algn="l">
              <a:lnSpc>
                <a:spcPct val="115000"/>
              </a:lnSpc>
              <a:spcBef>
                <a:spcPts val="1200"/>
              </a:spcBef>
              <a:spcAft>
                <a:spcPts val="1000"/>
              </a:spcAft>
              <a:buClr>
                <a:schemeClr val="dk1"/>
              </a:buClr>
              <a:buSzPts val="1200"/>
              <a:buChar char="●"/>
            </a:pPr>
            <a:r>
              <a:rPr lang="en" sz="1200">
                <a:solidFill>
                  <a:schemeClr val="dk1"/>
                </a:solidFill>
              </a:rPr>
              <a:t>Don’t use third-party power bricks as they may not deliver enough wattage or cause overheating</a:t>
            </a:r>
            <a:endParaRPr sz="12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g357c4395b2d_0_1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4" name="Google Shape;1084;g357c4395b2d_0_1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You can charge a single battery in the drone with the 100W power adapter.  Just plug the charger into the rear USB-C port on the aircraft with the battery installed.</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This should take about an hour and 45 minutes to go from 0 - 100</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Alternatively, you can charge 2 batteries in the dual charger using the 230W power adapter</a:t>
            </a:r>
            <a:endParaRPr sz="1200">
              <a:solidFill>
                <a:schemeClr val="dk1"/>
              </a:solidFill>
            </a:endParaRPr>
          </a:p>
          <a:p>
            <a:pPr indent="-298450" lvl="1" marL="914400" rtl="0" algn="l">
              <a:lnSpc>
                <a:spcPct val="115000"/>
              </a:lnSpc>
              <a:spcBef>
                <a:spcPts val="1000"/>
              </a:spcBef>
              <a:spcAft>
                <a:spcPts val="0"/>
              </a:spcAft>
              <a:buClr>
                <a:schemeClr val="dk1"/>
              </a:buClr>
              <a:buSzPts val="1100"/>
              <a:buAutoNum type="alphaLcPeriod"/>
            </a:pPr>
            <a:r>
              <a:rPr lang="en" sz="1200">
                <a:solidFill>
                  <a:schemeClr val="dk1"/>
                </a:solidFill>
              </a:rPr>
              <a:t>LEDs flash blue while charging and turn solid green when full</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The dual charger will charge your batteries in sequence starting with the battery with the higher charge</a:t>
            </a:r>
            <a:endParaRPr sz="1200">
              <a:solidFill>
                <a:schemeClr val="dk1"/>
              </a:solidFill>
            </a:endParaRPr>
          </a:p>
          <a:p>
            <a:pPr indent="-304800" lvl="2" marL="1371600" rtl="0" algn="l">
              <a:lnSpc>
                <a:spcPct val="115000"/>
              </a:lnSpc>
              <a:spcBef>
                <a:spcPts val="1000"/>
              </a:spcBef>
              <a:spcAft>
                <a:spcPts val="0"/>
              </a:spcAft>
              <a:buClr>
                <a:schemeClr val="dk1"/>
              </a:buClr>
              <a:buSzPts val="1200"/>
              <a:buAutoNum type="romanLcPeriod"/>
            </a:pPr>
            <a:r>
              <a:rPr lang="en" sz="1200">
                <a:solidFill>
                  <a:schemeClr val="dk1"/>
                </a:solidFill>
              </a:rPr>
              <a:t>This is meant to get you up and flying as quickly as possible</a:t>
            </a:r>
            <a:endParaRPr sz="1200">
              <a:solidFill>
                <a:schemeClr val="dk1"/>
              </a:solidFill>
            </a:endParaRPr>
          </a:p>
          <a:p>
            <a:pPr indent="-304800" lvl="2" marL="1371600" rtl="0" algn="l">
              <a:lnSpc>
                <a:spcPct val="115000"/>
              </a:lnSpc>
              <a:spcBef>
                <a:spcPts val="1000"/>
              </a:spcBef>
              <a:spcAft>
                <a:spcPts val="0"/>
              </a:spcAft>
              <a:buClr>
                <a:schemeClr val="dk1"/>
              </a:buClr>
              <a:buSzPts val="1200"/>
              <a:buAutoNum type="romanLcPeriod"/>
            </a:pPr>
            <a:r>
              <a:rPr lang="en" sz="1200">
                <a:solidFill>
                  <a:schemeClr val="dk1"/>
                </a:solidFill>
              </a:rPr>
              <a:t>The batteries will rapid charge up to 90% then slowly charge up to 100%</a:t>
            </a:r>
            <a:endParaRPr sz="1200">
              <a:solidFill>
                <a:schemeClr val="dk1"/>
              </a:solidFill>
            </a:endParaRPr>
          </a:p>
          <a:p>
            <a:pPr indent="-304800" lvl="2" marL="1371600" rtl="0" algn="l">
              <a:lnSpc>
                <a:spcPct val="115000"/>
              </a:lnSpc>
              <a:spcBef>
                <a:spcPts val="1000"/>
              </a:spcBef>
              <a:spcAft>
                <a:spcPts val="1000"/>
              </a:spcAft>
              <a:buClr>
                <a:schemeClr val="dk1"/>
              </a:buClr>
              <a:buSzPts val="1200"/>
              <a:buAutoNum type="romanLcPeriod"/>
            </a:pPr>
            <a:r>
              <a:rPr lang="en" sz="1200">
                <a:solidFill>
                  <a:schemeClr val="dk1"/>
                </a:solidFill>
              </a:rPr>
              <a:t>So to take 1 battery from 0 to 100, it should take about an hour (chances are you’ll never have a battery at 0% so it might take a little less than that)</a:t>
            </a:r>
            <a:endParaRPr sz="12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g357c4395b2d_0_13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3" name="Google Shape;1093;g357c4395b2d_0_1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Be aware of your temperature limitations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Your operational temp range is -4</a:t>
            </a:r>
            <a:r>
              <a:rPr lang="en" sz="1200">
                <a:solidFill>
                  <a:schemeClr val="dk1"/>
                </a:solidFill>
                <a:latin typeface="Montserrat Medium"/>
                <a:ea typeface="Montserrat Medium"/>
                <a:cs typeface="Montserrat Medium"/>
                <a:sym typeface="Montserrat Medium"/>
              </a:rPr>
              <a:t>°</a:t>
            </a:r>
            <a:r>
              <a:rPr lang="en" sz="1200">
                <a:solidFill>
                  <a:schemeClr val="dk1"/>
                </a:solidFill>
              </a:rPr>
              <a:t> - 113</a:t>
            </a:r>
            <a:r>
              <a:rPr lang="en" sz="1200">
                <a:solidFill>
                  <a:schemeClr val="dk1"/>
                </a:solidFill>
                <a:latin typeface="Montserrat Medium"/>
                <a:ea typeface="Montserrat Medium"/>
                <a:cs typeface="Montserrat Medium"/>
                <a:sym typeface="Montserrat Medium"/>
              </a:rPr>
              <a:t>°</a:t>
            </a:r>
            <a:r>
              <a:rPr lang="en" sz="1200">
                <a:solidFill>
                  <a:schemeClr val="dk1"/>
                </a:solidFill>
              </a:rPr>
              <a:t> F (-20</a:t>
            </a:r>
            <a:r>
              <a:rPr lang="en" sz="1200">
                <a:solidFill>
                  <a:schemeClr val="dk1"/>
                </a:solidFill>
                <a:latin typeface="Montserrat Medium"/>
                <a:ea typeface="Montserrat Medium"/>
                <a:cs typeface="Montserrat Medium"/>
                <a:sym typeface="Montserrat Medium"/>
              </a:rPr>
              <a:t>°</a:t>
            </a:r>
            <a:r>
              <a:rPr lang="en" sz="1200">
                <a:solidFill>
                  <a:schemeClr val="dk1"/>
                </a:solidFill>
              </a:rPr>
              <a:t> - 45</a:t>
            </a:r>
            <a:r>
              <a:rPr lang="en" sz="1200">
                <a:solidFill>
                  <a:schemeClr val="dk1"/>
                </a:solidFill>
                <a:latin typeface="Montserrat Medium"/>
                <a:ea typeface="Montserrat Medium"/>
                <a:cs typeface="Montserrat Medium"/>
                <a:sym typeface="Montserrat Medium"/>
              </a:rPr>
              <a:t>°</a:t>
            </a:r>
            <a:r>
              <a:rPr lang="en" sz="1200">
                <a:solidFill>
                  <a:schemeClr val="dk1"/>
                </a:solidFill>
              </a:rPr>
              <a:t> C)</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If flying in hotter environments, expect to see heat warnings and be ready to respond</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If flying in colder environments, you may start to see some performance limitations</a:t>
            </a:r>
            <a:endParaRPr sz="1200">
              <a:solidFill>
                <a:schemeClr val="dk1"/>
              </a:solidFill>
            </a:endParaRPr>
          </a:p>
          <a:p>
            <a:pPr indent="-304800" lvl="2" marL="1371600" rtl="0" algn="l">
              <a:lnSpc>
                <a:spcPct val="115000"/>
              </a:lnSpc>
              <a:spcBef>
                <a:spcPts val="1200"/>
              </a:spcBef>
              <a:spcAft>
                <a:spcPts val="0"/>
              </a:spcAft>
              <a:buClr>
                <a:schemeClr val="dk1"/>
              </a:buClr>
              <a:buSzPts val="1200"/>
              <a:buAutoNum type="romanLcPeriod"/>
            </a:pPr>
            <a:r>
              <a:rPr lang="en" sz="1200">
                <a:solidFill>
                  <a:schemeClr val="dk1"/>
                </a:solidFill>
              </a:rPr>
              <a:t>Like…  Launch is blocked below </a:t>
            </a:r>
            <a:r>
              <a:rPr b="1" lang="en" sz="1200">
                <a:solidFill>
                  <a:schemeClr val="dk1"/>
                </a:solidFill>
              </a:rPr>
              <a:t>32°F (0°C)</a:t>
            </a:r>
            <a:r>
              <a:rPr lang="en" sz="1200">
                <a:solidFill>
                  <a:schemeClr val="dk1"/>
                </a:solidFill>
              </a:rPr>
              <a:t> battery temp</a:t>
            </a:r>
            <a:endParaRPr sz="1200">
              <a:solidFill>
                <a:schemeClr val="dk1"/>
              </a:solidFill>
            </a:endParaRPr>
          </a:p>
          <a:p>
            <a:pPr indent="-304800" lvl="2" marL="1371600" rtl="0" algn="l">
              <a:lnSpc>
                <a:spcPct val="115000"/>
              </a:lnSpc>
              <a:spcBef>
                <a:spcPts val="1200"/>
              </a:spcBef>
              <a:spcAft>
                <a:spcPts val="1000"/>
              </a:spcAft>
              <a:buClr>
                <a:schemeClr val="dk1"/>
              </a:buClr>
              <a:buSzPts val="1200"/>
              <a:buAutoNum type="romanLcPeriod"/>
            </a:pPr>
            <a:r>
              <a:rPr lang="en" sz="1200">
                <a:solidFill>
                  <a:schemeClr val="dk1"/>
                </a:solidFill>
              </a:rPr>
              <a:t>We’ll talk more about cold weather ops on the next slide</a:t>
            </a:r>
            <a:endParaRPr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0" name="Shape 1100"/>
        <p:cNvGrpSpPr/>
        <p:nvPr/>
      </p:nvGrpSpPr>
      <p:grpSpPr>
        <a:xfrm>
          <a:off x="0" y="0"/>
          <a:ext cx="0" cy="0"/>
          <a:chOff x="0" y="0"/>
          <a:chExt cx="0" cy="0"/>
        </a:xfrm>
      </p:grpSpPr>
      <p:sp>
        <p:nvSpPr>
          <p:cNvPr id="1101" name="Google Shape;1101;g357c4395b2d_0_17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2" name="Google Shape;1102;g357c4395b2d_0_17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For cold weather ops, your battery must be warm so that you don’t encounter performance issues.</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The X10D has a built in heater that is designed to warm your batteries in colder environments</a:t>
            </a:r>
            <a:endParaRPr sz="1200">
              <a:solidFill>
                <a:schemeClr val="dk1"/>
              </a:solidFill>
            </a:endParaRPr>
          </a:p>
          <a:p>
            <a:pPr indent="-298450" lvl="1" marL="914400" rtl="0" algn="l">
              <a:lnSpc>
                <a:spcPct val="115000"/>
              </a:lnSpc>
              <a:spcBef>
                <a:spcPts val="1200"/>
              </a:spcBef>
              <a:spcAft>
                <a:spcPts val="0"/>
              </a:spcAft>
              <a:buClr>
                <a:schemeClr val="dk1"/>
              </a:buClr>
              <a:buSzPts val="1100"/>
              <a:buAutoNum type="alphaLcPeriod"/>
            </a:pPr>
            <a:r>
              <a:rPr lang="en" sz="1200">
                <a:solidFill>
                  <a:schemeClr val="dk1"/>
                </a:solidFill>
              </a:rPr>
              <a:t>To activate it, triple-press battery button </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You’ll notice the battery lights will turn orange and slowly start to extinguish as the battery heats up</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This process takes about 5 mins depending on the battery’s internal temp </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In order for the heater to kick on, there must be at least a 30% state of charge on the battery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can also trigger warming by charging or powering on the drone with the battery installed</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The battery heating process will NOT block launch…  But a battery temp of less than 32 will</a:t>
            </a:r>
            <a:endParaRPr sz="1200">
              <a:solidFill>
                <a:schemeClr val="dk1"/>
              </a:solidFill>
            </a:endParaRPr>
          </a:p>
          <a:p>
            <a:pPr indent="0" lvl="0" marL="0" marR="381000" rtl="0" algn="l">
              <a:lnSpc>
                <a:spcPct val="115000"/>
              </a:lnSpc>
              <a:spcBef>
                <a:spcPts val="1000"/>
              </a:spcBef>
              <a:spcAft>
                <a:spcPts val="1000"/>
              </a:spcAft>
              <a:buClr>
                <a:schemeClr val="dk1"/>
              </a:buClr>
              <a:buSzPts val="1100"/>
              <a:buFont typeface="Arial"/>
              <a:buNone/>
            </a:pPr>
            <a:r>
              <a:t/>
            </a:r>
            <a:endParaRPr sz="12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g357c4395b2d_0_49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0" name="Google Shape;1110;g357c4395b2d_0_49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5" name="Shape 1115"/>
        <p:cNvGrpSpPr/>
        <p:nvPr/>
      </p:nvGrpSpPr>
      <p:grpSpPr>
        <a:xfrm>
          <a:off x="0" y="0"/>
          <a:ext cx="0" cy="0"/>
          <a:chOff x="0" y="0"/>
          <a:chExt cx="0" cy="0"/>
        </a:xfrm>
      </p:grpSpPr>
      <p:sp>
        <p:nvSpPr>
          <p:cNvPr id="1116" name="Google Shape;1116;g357c4395b2d_0_50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7" name="Google Shape;1117;g357c4395b2d_0_50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When a software update is released, there is usually a controller update and aircraft update.  Occasionally, there are battery, sensor package, and attachment updates as well.  If there is a controller update available, update the controller first.</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First, you’re going to want to generate and download the update file in your Skydio Cloud for Offline Drones portal</a:t>
            </a:r>
            <a:endParaRPr sz="1200">
              <a:solidFill>
                <a:schemeClr val="dk1"/>
              </a:solidFill>
            </a:endParaRPr>
          </a:p>
          <a:p>
            <a:pPr indent="-304800" lvl="1" marL="914400" marR="381000" rtl="0" algn="l">
              <a:lnSpc>
                <a:spcPct val="115000"/>
              </a:lnSpc>
              <a:spcBef>
                <a:spcPts val="1200"/>
              </a:spcBef>
              <a:spcAft>
                <a:spcPts val="0"/>
              </a:spcAft>
              <a:buClr>
                <a:schemeClr val="dk1"/>
              </a:buClr>
              <a:buSzPts val="1200"/>
              <a:buChar char="○"/>
            </a:pPr>
            <a:r>
              <a:rPr lang="en" sz="1200">
                <a:solidFill>
                  <a:schemeClr val="dk1"/>
                </a:solidFill>
              </a:rPr>
              <a:t>Verify the new version numbers to ensure you are updating to the appropriate version (can be verified via the release notes on the Skydio website, the email that is sent out from Skydio, or the “What’s New” section of the portal)</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Once generated and downloaded, place the .tar onto the root level of a USB-C drive</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Safely eject the USB-C drive from the computer and insert it into the controller</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Navigate to Global Settings &gt; Information &gt; Controller Update &gt; Update &gt; My Files &gt; USB Storage 1</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Select the .tar file and select done.  This will start the update process.</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The controller may restart during the update process</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lang="en" sz="1200">
                <a:solidFill>
                  <a:schemeClr val="dk1"/>
                </a:solidFill>
              </a:rPr>
              <a:t>Just wait for the update complete message to appear then remove the USB-C drive</a:t>
            </a:r>
            <a:endParaRPr sz="12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4" name="Shape 1124"/>
        <p:cNvGrpSpPr/>
        <p:nvPr/>
      </p:nvGrpSpPr>
      <p:grpSpPr>
        <a:xfrm>
          <a:off x="0" y="0"/>
          <a:ext cx="0" cy="0"/>
          <a:chOff x="0" y="0"/>
          <a:chExt cx="0" cy="0"/>
        </a:xfrm>
      </p:grpSpPr>
      <p:sp>
        <p:nvSpPr>
          <p:cNvPr id="1125" name="Google Shape;1125;g360882dc4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6" name="Google Shape;1126;g360882dc4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If your controller is WiFi enabled, software updates are a bit easier</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Connect your controller to a wifi network</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Navigate to Global Settings &gt; Information &gt; Controller Update &gt; Check for Update &gt; Update</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If there is an update </a:t>
            </a:r>
            <a:r>
              <a:rPr lang="en" sz="1200">
                <a:solidFill>
                  <a:schemeClr val="dk1"/>
                </a:solidFill>
              </a:rPr>
              <a:t>available</a:t>
            </a:r>
            <a:r>
              <a:rPr lang="en" sz="1200">
                <a:solidFill>
                  <a:schemeClr val="dk1"/>
                </a:solidFill>
              </a:rPr>
              <a:t>, the new software version numbers will appear in blue</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Make sure you </a:t>
            </a:r>
            <a:r>
              <a:rPr lang="en" sz="1200">
                <a:solidFill>
                  <a:schemeClr val="dk1"/>
                </a:solidFill>
              </a:rPr>
              <a:t>have</a:t>
            </a:r>
            <a:r>
              <a:rPr lang="en" sz="1200">
                <a:solidFill>
                  <a:schemeClr val="dk1"/>
                </a:solidFill>
              </a:rPr>
              <a:t> enough battery to complete the update</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In fact, the controller will not let you update if there is not enough battery</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You’ll notice the controller will restart during the update…  This is normal</a:t>
            </a:r>
            <a:endParaRPr sz="1200">
              <a:solidFill>
                <a:schemeClr val="dk1"/>
              </a:solidFill>
            </a:endParaRPr>
          </a:p>
          <a:p>
            <a:pPr indent="-304800" lvl="0" marL="457200" marR="381000" rtl="0" algn="l">
              <a:lnSpc>
                <a:spcPct val="115000"/>
              </a:lnSpc>
              <a:spcBef>
                <a:spcPts val="1000"/>
              </a:spcBef>
              <a:spcAft>
                <a:spcPts val="1000"/>
              </a:spcAft>
              <a:buClr>
                <a:schemeClr val="dk1"/>
              </a:buClr>
              <a:buSzPts val="1200"/>
              <a:buChar char="●"/>
            </a:pPr>
            <a:r>
              <a:rPr lang="en" sz="1200">
                <a:solidFill>
                  <a:schemeClr val="dk1"/>
                </a:solidFill>
              </a:rPr>
              <a:t>When complete, verify the new software version matches the blue numbers displayed prior to the update or against the relevant release notes on the support website</a:t>
            </a:r>
            <a:endParaRPr sz="120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g357c4395b2d_0_49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4" name="Google Shape;1134;g357c4395b2d_0_49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a:t>
            </a:r>
            <a:r>
              <a:rPr b="1" lang="en" sz="1200">
                <a:solidFill>
                  <a:schemeClr val="dk1"/>
                </a:solidFill>
              </a:rPr>
              <a:t>Trainer Script:</a:t>
            </a:r>
            <a:r>
              <a:rPr lang="en" sz="1200">
                <a:solidFill>
                  <a:schemeClr val="dk1"/>
                </a:solidFill>
              </a:rPr>
              <a:t>  After you’ve updated the controller, update the aircraft.  If a battery, sensor package, ot attachment update is available, it will automatically get pushed to the these if they are connected to the X10D.</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First, you’re going to want to generate the update file in your Skydio Cloud for Offline Drones portal</a:t>
            </a:r>
            <a:endParaRPr sz="1200">
              <a:solidFill>
                <a:schemeClr val="dk1"/>
              </a:solidFill>
            </a:endParaRPr>
          </a:p>
          <a:p>
            <a:pPr indent="-304800" lvl="1" marL="914400" marR="381000" rtl="0" algn="l">
              <a:lnSpc>
                <a:spcPct val="115000"/>
              </a:lnSpc>
              <a:spcBef>
                <a:spcPts val="1200"/>
              </a:spcBef>
              <a:spcAft>
                <a:spcPts val="0"/>
              </a:spcAft>
              <a:buClr>
                <a:schemeClr val="dk1"/>
              </a:buClr>
              <a:buSzPts val="1200"/>
              <a:buChar char="○"/>
            </a:pPr>
            <a:r>
              <a:rPr lang="en" sz="1200">
                <a:solidFill>
                  <a:schemeClr val="dk1"/>
                </a:solidFill>
              </a:rPr>
              <a:t>Verify the new version numbers to ensure you are updating to the appropriate version (can be verified via the release notes on the Skydio website, the email that is sent out from Skydio, or the “What’s New” section of the portal)</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Once generated and downloaded, unzip the folder</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Place the folder named “offline_ota” onto the root level of a USB-C drive or the media SD card (not in another folder)</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Safely eject the USB-C drive or SD card from the computer and insert it into the rear USB-C port or media card slot on the aircraft</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Power on the X10D and the update will start automatically</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You’ll notice the LEDs on the drone will turn yellow and indicate the update progress, the sensor will go slack, and you will hear the cooling fan kicking on and off</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Once complete, the LEDs will turn blue and the camera will re-engage</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You can then remove the USB-C drive</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lang="en" sz="1200">
                <a:solidFill>
                  <a:schemeClr val="dk1"/>
                </a:solidFill>
              </a:rPr>
              <a:t>The SD card can remain inserted</a:t>
            </a:r>
            <a:endParaRPr sz="12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1" name="Shape 1141"/>
        <p:cNvGrpSpPr/>
        <p:nvPr/>
      </p:nvGrpSpPr>
      <p:grpSpPr>
        <a:xfrm>
          <a:off x="0" y="0"/>
          <a:ext cx="0" cy="0"/>
          <a:chOff x="0" y="0"/>
          <a:chExt cx="0" cy="0"/>
        </a:xfrm>
      </p:grpSpPr>
      <p:sp>
        <p:nvSpPr>
          <p:cNvPr id="1142" name="Google Shape;1142;g360882dc4fb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3" name="Google Shape;1143;g360882dc4fb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a:t>
            </a:r>
            <a:r>
              <a:rPr b="1" lang="en" sz="1200">
                <a:solidFill>
                  <a:schemeClr val="dk1"/>
                </a:solidFill>
              </a:rPr>
              <a:t>Trainer Script:</a:t>
            </a:r>
            <a:r>
              <a:rPr lang="en" sz="1200">
                <a:solidFill>
                  <a:schemeClr val="dk1"/>
                </a:solidFill>
              </a:rPr>
              <a:t>  Wifi updates are only compatible with the Skydio X10D with the Connect SL (5GHz) radio.</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After </a:t>
            </a:r>
            <a:r>
              <a:rPr lang="en" sz="1200">
                <a:solidFill>
                  <a:schemeClr val="dk1"/>
                </a:solidFill>
              </a:rPr>
              <a:t>updating</a:t>
            </a:r>
            <a:r>
              <a:rPr lang="en" sz="1200">
                <a:solidFill>
                  <a:schemeClr val="dk1"/>
                </a:solidFill>
              </a:rPr>
              <a:t> the controller, navigate to Global Settings &gt; Information &gt; select </a:t>
            </a:r>
            <a:r>
              <a:rPr lang="en" sz="1200">
                <a:solidFill>
                  <a:schemeClr val="dk1"/>
                </a:solidFill>
              </a:rPr>
              <a:t>your</a:t>
            </a:r>
            <a:r>
              <a:rPr lang="en" sz="1200">
                <a:solidFill>
                  <a:schemeClr val="dk1"/>
                </a:solidFill>
              </a:rPr>
              <a:t> drone from the list, then tap the update button</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Just like updating via USB or SD card, the aircraft LEDs will illuminate yellow one at a time (each light represents 25% progress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The sensor motors will disengage during updates causing the camera to go slack</a:t>
            </a:r>
            <a:endParaRPr sz="1200">
              <a:solidFill>
                <a:schemeClr val="dk1"/>
              </a:solidFill>
            </a:endParaRPr>
          </a:p>
          <a:p>
            <a:pPr indent="-304800" lvl="1" marL="914400" marR="381000" rtl="0" algn="l">
              <a:lnSpc>
                <a:spcPct val="115000"/>
              </a:lnSpc>
              <a:spcBef>
                <a:spcPts val="1000"/>
              </a:spcBef>
              <a:spcAft>
                <a:spcPts val="1000"/>
              </a:spcAft>
              <a:buClr>
                <a:schemeClr val="dk1"/>
              </a:buClr>
              <a:buSzPts val="1200"/>
              <a:buChar char="○"/>
            </a:pPr>
            <a:r>
              <a:rPr lang="en" sz="1200">
                <a:solidFill>
                  <a:schemeClr val="dk1"/>
                </a:solidFill>
              </a:rPr>
              <a:t>The motors will re-engage once the update is complete</a:t>
            </a:r>
            <a:endParaRPr sz="120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9" name="Shape 1149"/>
        <p:cNvGrpSpPr/>
        <p:nvPr/>
      </p:nvGrpSpPr>
      <p:grpSpPr>
        <a:xfrm>
          <a:off x="0" y="0"/>
          <a:ext cx="0" cy="0"/>
          <a:chOff x="0" y="0"/>
          <a:chExt cx="0" cy="0"/>
        </a:xfrm>
      </p:grpSpPr>
      <p:sp>
        <p:nvSpPr>
          <p:cNvPr id="1150" name="Google Shape;1150;g280dc6da7c8_0_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1" name="Google Shape;1151;g280dc6da7c8_0_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g357c4395b2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6" name="Google Shape;976;g357c4395b2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None/>
            </a:pPr>
            <a:r>
              <a:rPr b="1" lang="en" sz="1200"/>
              <a:t>Trainer Script:</a:t>
            </a:r>
            <a:r>
              <a:rPr lang="en" sz="1200"/>
              <a:t>  </a:t>
            </a:r>
            <a:r>
              <a:rPr lang="en" sz="1200"/>
              <a:t>This module teaches you how to keep your Skydio X10D aircraft and support equipment in mission-ready condition. We’ll cover post-flight tasks, proper battery handling, software updates, maintenance best practices, and getting support when you need it. These steps help ensure your gear is always ready when you need it.</a:t>
            </a:r>
            <a:endParaRP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6" name="Shape 1156"/>
        <p:cNvGrpSpPr/>
        <p:nvPr/>
      </p:nvGrpSpPr>
      <p:grpSpPr>
        <a:xfrm>
          <a:off x="0" y="0"/>
          <a:ext cx="0" cy="0"/>
          <a:chOff x="0" y="0"/>
          <a:chExt cx="0" cy="0"/>
        </a:xfrm>
      </p:grpSpPr>
      <p:sp>
        <p:nvSpPr>
          <p:cNvPr id="1157" name="Google Shape;1157;g357c4395b2d_0_3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8" name="Google Shape;1158;g357c4395b2d_0_3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Fleet management isn’t just about hardware:</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Keep software updated</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Remove or reassign claimed devices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Keep pilot rosters current</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lang="en" sz="1200">
                <a:solidFill>
                  <a:schemeClr val="dk1"/>
                </a:solidFill>
              </a:rPr>
              <a:t>This ensures your team stays organized, efficient, and compliant with SOPs</a:t>
            </a:r>
            <a:endParaRPr sz="120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g357c4395b2d_0_24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6" name="Google Shape;1166;g357c4395b2d_0_2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1" name="Shape 1171"/>
        <p:cNvGrpSpPr/>
        <p:nvPr/>
      </p:nvGrpSpPr>
      <p:grpSpPr>
        <a:xfrm>
          <a:off x="0" y="0"/>
          <a:ext cx="0" cy="0"/>
          <a:chOff x="0" y="0"/>
          <a:chExt cx="0" cy="0"/>
        </a:xfrm>
      </p:grpSpPr>
      <p:sp>
        <p:nvSpPr>
          <p:cNvPr id="1172" name="Google Shape;1172;g357c4395b2d_0_24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3" name="Google Shape;1173;g357c4395b2d_0_2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Some more battery guidelines…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You X10D’s batteries are good for 1 year or 300 charge cycles; Whichever comes first</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What is a charge cycle??</a:t>
            </a:r>
            <a:endParaRPr sz="1200">
              <a:solidFill>
                <a:schemeClr val="dk1"/>
              </a:solidFill>
            </a:endParaRPr>
          </a:p>
          <a:p>
            <a:pPr indent="-304800" lvl="2" marL="1371600" marR="381000" rtl="0" algn="l">
              <a:lnSpc>
                <a:spcPct val="115000"/>
              </a:lnSpc>
              <a:spcBef>
                <a:spcPts val="1000"/>
              </a:spcBef>
              <a:spcAft>
                <a:spcPts val="0"/>
              </a:spcAft>
              <a:buClr>
                <a:schemeClr val="dk1"/>
              </a:buClr>
              <a:buSzPts val="1200"/>
              <a:buChar char="■"/>
            </a:pPr>
            <a:r>
              <a:rPr lang="en" sz="1200">
                <a:solidFill>
                  <a:schemeClr val="dk1"/>
                </a:solidFill>
              </a:rPr>
              <a:t>A charge cycle is an 80% cumulative depletion of the battery</a:t>
            </a:r>
            <a:endParaRPr sz="1200">
              <a:solidFill>
                <a:schemeClr val="dk1"/>
              </a:solidFill>
            </a:endParaRPr>
          </a:p>
          <a:p>
            <a:pPr indent="-304800" lvl="3" marL="1828800" marR="381000" rtl="0" algn="l">
              <a:lnSpc>
                <a:spcPct val="115000"/>
              </a:lnSpc>
              <a:spcBef>
                <a:spcPts val="1000"/>
              </a:spcBef>
              <a:spcAft>
                <a:spcPts val="0"/>
              </a:spcAft>
              <a:buClr>
                <a:schemeClr val="dk1"/>
              </a:buClr>
              <a:buSzPts val="1200"/>
              <a:buChar char="●"/>
            </a:pPr>
            <a:r>
              <a:rPr lang="en" sz="1200">
                <a:solidFill>
                  <a:schemeClr val="dk1"/>
                </a:solidFill>
              </a:rPr>
              <a:t>So if your battery is at 100% when you launched, a flight down to 20% is a charge cycle</a:t>
            </a:r>
            <a:endParaRPr sz="1200">
              <a:solidFill>
                <a:schemeClr val="dk1"/>
              </a:solidFill>
            </a:endParaRPr>
          </a:p>
          <a:p>
            <a:pPr indent="-304800" lvl="3" marL="1828800" marR="381000" rtl="0" algn="l">
              <a:lnSpc>
                <a:spcPct val="115000"/>
              </a:lnSpc>
              <a:spcBef>
                <a:spcPts val="1000"/>
              </a:spcBef>
              <a:spcAft>
                <a:spcPts val="0"/>
              </a:spcAft>
              <a:buClr>
                <a:schemeClr val="dk1"/>
              </a:buClr>
              <a:buSzPts val="1200"/>
              <a:buChar char="●"/>
            </a:pPr>
            <a:r>
              <a:rPr lang="en" sz="1200">
                <a:solidFill>
                  <a:schemeClr val="dk1"/>
                </a:solidFill>
              </a:rPr>
              <a:t>Or 2 flights down to 50% from 100%</a:t>
            </a:r>
            <a:endParaRPr sz="1200">
              <a:solidFill>
                <a:schemeClr val="dk1"/>
              </a:solidFill>
            </a:endParaRPr>
          </a:p>
          <a:p>
            <a:pPr indent="-304800" lvl="2" marL="1371600" marR="381000" rtl="0" algn="l">
              <a:lnSpc>
                <a:spcPct val="115000"/>
              </a:lnSpc>
              <a:spcBef>
                <a:spcPts val="1000"/>
              </a:spcBef>
              <a:spcAft>
                <a:spcPts val="0"/>
              </a:spcAft>
              <a:buClr>
                <a:schemeClr val="dk1"/>
              </a:buClr>
              <a:buSzPts val="1200"/>
              <a:buChar char="■"/>
            </a:pPr>
            <a:r>
              <a:rPr lang="en" sz="1200">
                <a:solidFill>
                  <a:schemeClr val="dk1"/>
                </a:solidFill>
              </a:rPr>
              <a:t>This doesn’t mean that your batteries need to be replaced at this point.  It just means that you MIGHT start to see some performance degradation.</a:t>
            </a:r>
            <a:endParaRPr sz="1200">
              <a:solidFill>
                <a:schemeClr val="dk1"/>
              </a:solidFill>
            </a:endParaRPr>
          </a:p>
          <a:p>
            <a:pPr indent="-304800" lvl="2" marL="1371600" marR="381000" rtl="0" algn="l">
              <a:lnSpc>
                <a:spcPct val="115000"/>
              </a:lnSpc>
              <a:spcBef>
                <a:spcPts val="1000"/>
              </a:spcBef>
              <a:spcAft>
                <a:spcPts val="0"/>
              </a:spcAft>
              <a:buClr>
                <a:schemeClr val="dk1"/>
              </a:buClr>
              <a:buSzPts val="1200"/>
              <a:buChar char="■"/>
            </a:pPr>
            <a:r>
              <a:rPr lang="en" sz="1200">
                <a:solidFill>
                  <a:schemeClr val="dk1"/>
                </a:solidFill>
              </a:rPr>
              <a:t>It is very possible that your batteries will last longer before you start to see any degradation at all if stored and cared for properly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When storing, choose a location with temps between </a:t>
            </a:r>
            <a:r>
              <a:rPr b="1" lang="en" sz="1200">
                <a:solidFill>
                  <a:schemeClr val="dk1"/>
                </a:solidFill>
              </a:rPr>
              <a:t>71°-82° F</a:t>
            </a:r>
            <a:r>
              <a:rPr lang="en" sz="1200">
                <a:solidFill>
                  <a:schemeClr val="dk1"/>
                </a:solidFill>
              </a:rPr>
              <a:t> and under 75% relative humidity</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Avoid leaving batteries in vehicles or rooms without climate control</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And certainly do not store your batteries exposed to direct sun or any extreme environmental conditions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Batteries discharge to 50% automatically after 14 days of idle time</a:t>
            </a:r>
            <a:endParaRPr sz="1200">
              <a:solidFill>
                <a:schemeClr val="dk1"/>
              </a:solidFill>
            </a:endParaRPr>
          </a:p>
          <a:p>
            <a:pPr indent="-304800" lvl="1" marL="914400" rtl="0" algn="l">
              <a:lnSpc>
                <a:spcPct val="115000"/>
              </a:lnSpc>
              <a:spcBef>
                <a:spcPts val="1200"/>
              </a:spcBef>
              <a:spcAft>
                <a:spcPts val="0"/>
              </a:spcAft>
              <a:buClr>
                <a:schemeClr val="dk1"/>
              </a:buClr>
              <a:buSzPts val="1200"/>
              <a:buChar char="○"/>
            </a:pPr>
            <a:r>
              <a:rPr lang="en" sz="1200">
                <a:solidFill>
                  <a:schemeClr val="dk1"/>
                </a:solidFill>
              </a:rPr>
              <a:t>You might notice that the batteries are warm during this process…  Totally normal.</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If storing for an extended period of time, store the batteries at 50% to preserve them</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Storing at very low charge levels may lead to damage</a:t>
            </a:r>
            <a:endParaRPr sz="1200">
              <a:solidFill>
                <a:schemeClr val="dk1"/>
              </a:solidFill>
            </a:endParaRPr>
          </a:p>
          <a:p>
            <a:pPr indent="-304800" lvl="0" marL="457200" marR="381000" rtl="0" algn="l">
              <a:lnSpc>
                <a:spcPct val="115000"/>
              </a:lnSpc>
              <a:spcBef>
                <a:spcPts val="1000"/>
              </a:spcBef>
              <a:spcAft>
                <a:spcPts val="1000"/>
              </a:spcAft>
              <a:buClr>
                <a:schemeClr val="dk1"/>
              </a:buClr>
              <a:buSzPts val="1200"/>
              <a:buChar char="●"/>
            </a:pPr>
            <a:r>
              <a:rPr lang="en" sz="1200">
                <a:solidFill>
                  <a:schemeClr val="dk1"/>
                </a:solidFill>
              </a:rPr>
              <a:t>And finally…  Take your batteries out of storage every 2 months to fully charge and then discharge before returning them to storage</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9" name="Shape 1179"/>
        <p:cNvGrpSpPr/>
        <p:nvPr/>
      </p:nvGrpSpPr>
      <p:grpSpPr>
        <a:xfrm>
          <a:off x="0" y="0"/>
          <a:ext cx="0" cy="0"/>
          <a:chOff x="0" y="0"/>
          <a:chExt cx="0" cy="0"/>
        </a:xfrm>
      </p:grpSpPr>
      <p:sp>
        <p:nvSpPr>
          <p:cNvPr id="1180" name="Google Shape;1180;g357c4395b2d_0_2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1" name="Google Shape;1181;g357c4395b2d_0_2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Before storing the aircraft…</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Dry it completely, like we discussed earlier </a:t>
            </a:r>
            <a:r>
              <a:rPr b="1" lang="en" sz="1200">
                <a:solidFill>
                  <a:schemeClr val="dk1"/>
                </a:solidFill>
              </a:rPr>
              <a:t>[can prompt the audience to shout out the procedures for storing your equipment after flying in rain]</a:t>
            </a:r>
            <a:endParaRPr b="1"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Remove any attachments that prevent the aircraft from seating properly in its case</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Follow specific storage guidelines per attachment (e.g. spotlight, speaker)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Proper storage extends life and ensures components are ready for redeployment</a:t>
            </a:r>
            <a:endParaRPr sz="120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6" name="Shape 1186"/>
        <p:cNvGrpSpPr/>
        <p:nvPr/>
      </p:nvGrpSpPr>
      <p:grpSpPr>
        <a:xfrm>
          <a:off x="0" y="0"/>
          <a:ext cx="0" cy="0"/>
          <a:chOff x="0" y="0"/>
          <a:chExt cx="0" cy="0"/>
        </a:xfrm>
      </p:grpSpPr>
      <p:sp>
        <p:nvSpPr>
          <p:cNvPr id="1187" name="Google Shape;1187;g357c4395b2d_0_24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8" name="Google Shape;1188;g357c4395b2d_0_24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Never fly with damaged propellers.  To replace a prop…</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Hold the motor steady with one hand from the side or bottom</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With your other hand, press down on the prop hub and twist off in the unlock direction (clockwise or counterclockwise, depending on the propeller)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Grab a new set of props with the matching color marks</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The props are keyed to prevent installing the wrong prop on the motor</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Press down and twist to lock the new prop</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Always inspect after any incident or crash… even if it looks minor</a:t>
            </a:r>
            <a:endParaRPr sz="1200">
              <a:solidFill>
                <a:schemeClr val="dk1"/>
              </a:solidFill>
            </a:endParaRPr>
          </a:p>
          <a:p>
            <a:pPr indent="0" lvl="0" marL="0" marR="381000" rtl="0" algn="l">
              <a:lnSpc>
                <a:spcPct val="115000"/>
              </a:lnSpc>
              <a:spcBef>
                <a:spcPts val="1000"/>
              </a:spcBef>
              <a:spcAft>
                <a:spcPts val="1000"/>
              </a:spcAft>
              <a:buClr>
                <a:schemeClr val="dk1"/>
              </a:buClr>
              <a:buSzPts val="1100"/>
              <a:buFont typeface="Arial"/>
              <a:buNone/>
            </a:pPr>
            <a:r>
              <a:t/>
            </a:r>
            <a:endParaRPr sz="120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1" name="Shape 1221"/>
        <p:cNvGrpSpPr/>
        <p:nvPr/>
      </p:nvGrpSpPr>
      <p:grpSpPr>
        <a:xfrm>
          <a:off x="0" y="0"/>
          <a:ext cx="0" cy="0"/>
          <a:chOff x="0" y="0"/>
          <a:chExt cx="0" cy="0"/>
        </a:xfrm>
      </p:grpSpPr>
      <p:sp>
        <p:nvSpPr>
          <p:cNvPr id="1222" name="Google Shape;1222;g373824b86c4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3" name="Google Shape;1223;g373824b86c4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Trainer Script:  </a:t>
            </a:r>
            <a:r>
              <a:rPr lang="en" sz="1200"/>
              <a:t>Let’s practice replacing the props now.</a:t>
            </a:r>
            <a:endParaRPr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g357c4395b2d_0_4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9" name="Google Shape;1229;g357c4395b2d_0_4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Finally, let’s talk about how to get help when you need it.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4" name="Shape 1234"/>
        <p:cNvGrpSpPr/>
        <p:nvPr/>
      </p:nvGrpSpPr>
      <p:grpSpPr>
        <a:xfrm>
          <a:off x="0" y="0"/>
          <a:ext cx="0" cy="0"/>
          <a:chOff x="0" y="0"/>
          <a:chExt cx="0" cy="0"/>
        </a:xfrm>
      </p:grpSpPr>
      <p:sp>
        <p:nvSpPr>
          <p:cNvPr id="1235" name="Google Shape;1235;g357c4395b2d_0_4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6" name="Google Shape;1236;g357c4395b2d_0_4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Skydio issues </a:t>
            </a:r>
            <a:r>
              <a:rPr b="1" lang="en" sz="1200">
                <a:solidFill>
                  <a:schemeClr val="dk1"/>
                </a:solidFill>
              </a:rPr>
              <a:t>NTOs</a:t>
            </a:r>
            <a:r>
              <a:rPr lang="en" sz="1200">
                <a:solidFill>
                  <a:schemeClr val="dk1"/>
                </a:solidFill>
              </a:rPr>
              <a:t> (Notices to Operators) for safety issues or firmware bugs.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Always review current NTOs before flight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Most issues are resolved with a software update</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Post NTOs in common areas or distribute via your ops chain</a:t>
            </a:r>
            <a:endParaRPr sz="120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g357c4395b2d_0_4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4" name="Google Shape;1244;g357c4395b2d_0_4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If you contact Skydio Support with an issue, they will most likely ask you to send flight or support logs.  To export flight logs…</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Insert a USB-C drive into the rear USB-C port of the X10D</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Go to Global Settings &gt; Information &gt; [Device] &gt; Export Logs</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LEDs will breathe yellow during transfer</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Remove the drive when finished</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Coordinate with the support team to get the logs to them</a:t>
            </a:r>
            <a:endParaRPr sz="120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9" name="Shape 1249"/>
        <p:cNvGrpSpPr/>
        <p:nvPr/>
      </p:nvGrpSpPr>
      <p:grpSpPr>
        <a:xfrm>
          <a:off x="0" y="0"/>
          <a:ext cx="0" cy="0"/>
          <a:chOff x="0" y="0"/>
          <a:chExt cx="0" cy="0"/>
        </a:xfrm>
      </p:grpSpPr>
      <p:sp>
        <p:nvSpPr>
          <p:cNvPr id="1250" name="Google Shape;1250;g357c4395b2d_0_4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1" name="Google Shape;1251;g357c4395b2d_0_4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Self serve support is available 24/7 on our website.</a:t>
            </a:r>
            <a:endParaRPr sz="1200">
              <a:solidFill>
                <a:schemeClr val="dk1"/>
              </a:solidFill>
            </a:endParaRPr>
          </a:p>
          <a:p>
            <a:pPr indent="-304800" lvl="0" marL="457200" marR="381000" rtl="0" algn="l">
              <a:lnSpc>
                <a:spcPct val="115000"/>
              </a:lnSpc>
              <a:spcBef>
                <a:spcPts val="1200"/>
              </a:spcBef>
              <a:spcAft>
                <a:spcPts val="0"/>
              </a:spcAft>
              <a:buSzPts val="1200"/>
              <a:buChar char="●"/>
            </a:pPr>
            <a:r>
              <a:rPr lang="en" sz="1200">
                <a:solidFill>
                  <a:schemeClr val="dk1"/>
                </a:solidFill>
              </a:rPr>
              <a:t>Visit </a:t>
            </a:r>
            <a:r>
              <a:rPr lang="en" sz="1200" u="sng">
                <a:solidFill>
                  <a:schemeClr val="hlink"/>
                </a:solidFill>
                <a:hlinkClick r:id="rId2"/>
              </a:rPr>
              <a:t>support.skydio.com</a:t>
            </a:r>
            <a:r>
              <a:rPr lang="en" sz="1200">
                <a:solidFill>
                  <a:schemeClr val="dk1"/>
                </a:solidFill>
              </a:rPr>
              <a:t> for user manuals, quick reference guides, support articles, and how-to videos, and more</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I highly recommend visiting the support site if you have any questions at all</a:t>
            </a:r>
            <a:endParaRPr sz="12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g26e05ea11ea_0_10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0" name="Google Shape;1000;g26e05ea11ea_0_10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Let’s start with postflight procedures.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g357c4395b2d_0_4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9" name="Google Shape;1259;g357c4395b2d_0_4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If you can’t resolve the issue yourself…</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Contact your </a:t>
            </a:r>
            <a:r>
              <a:rPr b="1" lang="en" sz="1200">
                <a:solidFill>
                  <a:schemeClr val="dk1"/>
                </a:solidFill>
              </a:rPr>
              <a:t>Skydio Program Manager</a:t>
            </a:r>
            <a:r>
              <a:rPr lang="en" sz="1200">
                <a:solidFill>
                  <a:schemeClr val="dk1"/>
                </a:solidFill>
              </a:rPr>
              <a:t> or </a:t>
            </a:r>
            <a:r>
              <a:rPr b="1" lang="en" sz="1200">
                <a:solidFill>
                  <a:schemeClr val="dk1"/>
                </a:solidFill>
              </a:rPr>
              <a:t>Field Support Rep</a:t>
            </a:r>
            <a:r>
              <a:rPr lang="en" sz="1200">
                <a:solidFill>
                  <a:schemeClr val="dk1"/>
                </a:solidFill>
              </a:rPr>
              <a:t> </a:t>
            </a:r>
            <a:endParaRPr sz="1200">
              <a:solidFill>
                <a:schemeClr val="dk1"/>
              </a:solidFill>
            </a:endParaRPr>
          </a:p>
          <a:p>
            <a:pPr indent="-304800" lvl="1" marL="914400" marR="381000" rtl="0" algn="l">
              <a:lnSpc>
                <a:spcPct val="115000"/>
              </a:lnSpc>
              <a:spcBef>
                <a:spcPts val="1200"/>
              </a:spcBef>
              <a:spcAft>
                <a:spcPts val="0"/>
              </a:spcAft>
              <a:buClr>
                <a:schemeClr val="dk1"/>
              </a:buClr>
              <a:buSzPts val="1200"/>
              <a:buChar char="○"/>
            </a:pPr>
            <a:r>
              <a:rPr lang="en" sz="1200">
                <a:solidFill>
                  <a:schemeClr val="dk1"/>
                </a:solidFill>
              </a:rPr>
              <a:t>If you don’t know who they are or how to contact them, I can get you that info at the end of training.  Just remind me.</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Alternatively, you can contact support via phone, email, or chat on the website</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If emailing or chatting, be sure to include logs, photos, a clear description of the problem, and any troubleshooting steps you’ve already taken.  This will speed up the support process.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If you have any technical questions about the system, send an email to </a:t>
            </a:r>
            <a:r>
              <a:rPr lang="en" sz="1200" u="sng">
                <a:solidFill>
                  <a:schemeClr val="hlink"/>
                </a:solidFill>
                <a:hlinkClick r:id="rId2"/>
              </a:rPr>
              <a:t>training@skydio.com</a:t>
            </a:r>
            <a:endParaRPr sz="1200">
              <a:solidFill>
                <a:schemeClr val="dk1"/>
              </a:solidFill>
            </a:endParaRPr>
          </a:p>
          <a:p>
            <a:pPr indent="-304800" lvl="1" marL="914400" marR="381000" rtl="0" algn="l">
              <a:lnSpc>
                <a:spcPct val="115000"/>
              </a:lnSpc>
              <a:spcBef>
                <a:spcPts val="1200"/>
              </a:spcBef>
              <a:spcAft>
                <a:spcPts val="1000"/>
              </a:spcAft>
              <a:buClr>
                <a:schemeClr val="dk1"/>
              </a:buClr>
              <a:buSzPts val="1200"/>
              <a:buChar char="○"/>
            </a:pPr>
            <a:r>
              <a:rPr lang="en" sz="1200">
                <a:solidFill>
                  <a:schemeClr val="dk1"/>
                </a:solidFill>
              </a:rPr>
              <a:t>This goes directly to me and the rest of the training team.  We’ll answer that ASAP.</a:t>
            </a:r>
            <a:endParaRPr sz="1200">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5" name="Shape 1265"/>
        <p:cNvGrpSpPr/>
        <p:nvPr/>
      </p:nvGrpSpPr>
      <p:grpSpPr>
        <a:xfrm>
          <a:off x="0" y="0"/>
          <a:ext cx="0" cy="0"/>
          <a:chOff x="0" y="0"/>
          <a:chExt cx="0" cy="0"/>
        </a:xfrm>
      </p:grpSpPr>
      <p:sp>
        <p:nvSpPr>
          <p:cNvPr id="1266" name="Google Shape;1266;g36203571b6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7" name="Google Shape;1267;g36203571b6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To recap…</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You learned how to inspect, maintain, charge, and store your Skydio X10D system</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You also practiced updating software and troubleshooting hardware</a:t>
            </a:r>
            <a:endParaRPr sz="1200">
              <a:solidFill>
                <a:schemeClr val="dk1"/>
              </a:solidFill>
            </a:endParaRPr>
          </a:p>
          <a:p>
            <a:pPr indent="-298450" lvl="0" marL="457200" rtl="0" algn="l">
              <a:lnSpc>
                <a:spcPct val="115000"/>
              </a:lnSpc>
              <a:spcBef>
                <a:spcPts val="1200"/>
              </a:spcBef>
              <a:spcAft>
                <a:spcPts val="1000"/>
              </a:spcAft>
              <a:buClr>
                <a:schemeClr val="dk1"/>
              </a:buClr>
              <a:buSzPts val="1100"/>
              <a:buChar char="●"/>
            </a:pPr>
            <a:r>
              <a:rPr lang="en" sz="1200">
                <a:solidFill>
                  <a:schemeClr val="dk1"/>
                </a:solidFill>
              </a:rPr>
              <a:t>These are essential skills to sustain flight operations in the field</a:t>
            </a:r>
            <a:endParaRPr b="1"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6" name="Shape 1286"/>
        <p:cNvGrpSpPr/>
        <p:nvPr/>
      </p:nvGrpSpPr>
      <p:grpSpPr>
        <a:xfrm>
          <a:off x="0" y="0"/>
          <a:ext cx="0" cy="0"/>
          <a:chOff x="0" y="0"/>
          <a:chExt cx="0" cy="0"/>
        </a:xfrm>
      </p:grpSpPr>
      <p:sp>
        <p:nvSpPr>
          <p:cNvPr id="1287" name="Google Shape;1287;g27445cfcaf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8" name="Google Shape;1288;g27445cfcaf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Trainer Script:</a:t>
            </a:r>
            <a:r>
              <a:rPr lang="en" sz="1200"/>
              <a:t>  Are there any questions?</a:t>
            </a:r>
            <a:endParaRPr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g8c350ad5fa_3_5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4" name="Google Shape;1294;g8c350ad5fa_3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g357c4395b2d_0_6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7" name="Google Shape;1007;g357c4395b2d_0_6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After every flight, conduct a </a:t>
            </a:r>
            <a:r>
              <a:rPr b="1" lang="en" sz="1200">
                <a:solidFill>
                  <a:schemeClr val="dk1"/>
                </a:solidFill>
              </a:rPr>
              <a:t>visual inspection</a:t>
            </a:r>
            <a:r>
              <a:rPr lang="en" sz="1200">
                <a:solidFill>
                  <a:schemeClr val="dk1"/>
                </a:solidFill>
              </a:rPr>
              <a:t> of your aircraft cleanliness and serviceability. </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Check the chassis, arms, motors, props, and battery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Remove dirt, foliage, or debris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Wipe down cameras and airframe to preserve optics and airworthiness</a:t>
            </a:r>
            <a:endParaRPr sz="1200">
              <a:solidFill>
                <a:schemeClr val="dk1"/>
              </a:solidFill>
            </a:endParaRPr>
          </a:p>
          <a:p>
            <a:pPr indent="0" lvl="0" marL="0" rtl="0" algn="l">
              <a:lnSpc>
                <a:spcPct val="115000"/>
              </a:lnSpc>
              <a:spcBef>
                <a:spcPts val="1200"/>
              </a:spcBef>
              <a:spcAft>
                <a:spcPts val="1000"/>
              </a:spcAft>
              <a:buNone/>
            </a:pPr>
            <a:r>
              <a:rPr lang="en" sz="1200">
                <a:solidFill>
                  <a:schemeClr val="dk1"/>
                </a:solidFill>
              </a:rPr>
              <a:t>These steps mirror post-mission inspections in other platforms; Treat it like weapons maintenance.</a:t>
            </a:r>
            <a:endParaRPr sz="120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g357c4395b2d_0_6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5" name="Google Shape;1015;g357c4395b2d_0_6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Be cautious when handling the drone immediately after flight.</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The sensor package, battery, or attachments can be hot</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Wait </a:t>
            </a:r>
            <a:r>
              <a:rPr b="1" lang="en" sz="1200">
                <a:solidFill>
                  <a:schemeClr val="dk1"/>
                </a:solidFill>
              </a:rPr>
              <a:t>30 - 60 seconds</a:t>
            </a:r>
            <a:r>
              <a:rPr lang="en" sz="1200">
                <a:solidFill>
                  <a:schemeClr val="dk1"/>
                </a:solidFill>
              </a:rPr>
              <a:t> before disassembly</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lang="en" sz="1200">
                <a:solidFill>
                  <a:schemeClr val="dk1"/>
                </a:solidFill>
              </a:rPr>
              <a:t>Always inspect for heat stress or warping after long or hot flights</a:t>
            </a:r>
            <a:endParaRPr b="1" sz="120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2" name="Shape 1022"/>
        <p:cNvGrpSpPr/>
        <p:nvPr/>
      </p:nvGrpSpPr>
      <p:grpSpPr>
        <a:xfrm>
          <a:off x="0" y="0"/>
          <a:ext cx="0" cy="0"/>
          <a:chOff x="0" y="0"/>
          <a:chExt cx="0" cy="0"/>
        </a:xfrm>
      </p:grpSpPr>
      <p:sp>
        <p:nvSpPr>
          <p:cNvPr id="1023" name="Google Shape;1023;g357c4395b2d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4" name="Google Shape;1024;g357c4395b2d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Once you’re mission complete, pack it all up.</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Power off the aircraft by holding the battery button until the lights shut off</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Remove the battery by pulling it to the rear</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Shut down the controller by holding the power button until prompted</a:t>
            </a:r>
            <a:endParaRPr sz="1200">
              <a:solidFill>
                <a:schemeClr val="dk1"/>
              </a:solidFill>
            </a:endParaRPr>
          </a:p>
          <a:p>
            <a:pPr indent="-304800" lvl="0" marL="457200" rtl="0" algn="l">
              <a:lnSpc>
                <a:spcPct val="115000"/>
              </a:lnSpc>
              <a:spcBef>
                <a:spcPts val="1200"/>
              </a:spcBef>
              <a:spcAft>
                <a:spcPts val="1000"/>
              </a:spcAft>
              <a:buClr>
                <a:schemeClr val="dk1"/>
              </a:buClr>
              <a:buSzPts val="1200"/>
              <a:buChar char="●"/>
            </a:pPr>
            <a:r>
              <a:rPr lang="en" sz="1200">
                <a:solidFill>
                  <a:schemeClr val="dk1"/>
                </a:solidFill>
              </a:rPr>
              <a:t>Close the controller lids and fold the aircraft back up to get it ready for transport</a:t>
            </a:r>
            <a:endParaRPr sz="120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g357c4395b2d_0_6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9" name="Google Shape;1039;g357c4395b2d_0_6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Break down the drone properly.  Ensure you fold the arms in the correct order or risk damaging the aircraft.</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Push front arms down and towards the rear until they rest on the magnetic stops</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Fold the rear arms toward the front </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Lock the sensor package using the sensor lock</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Stabilize the gimbal with one hand and with the other insert the black rubber stoppers into the appropriate slots on the top of the camera.</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Set the sensor package lock so that it sits on the rear of the sensor package</a:t>
            </a:r>
            <a:endParaRPr sz="1200">
              <a:solidFill>
                <a:schemeClr val="dk1"/>
              </a:solidFill>
            </a:endParaRPr>
          </a:p>
          <a:p>
            <a:pPr indent="-304800" lvl="2" marL="1371600" rtl="0" algn="l">
              <a:lnSpc>
                <a:spcPct val="115000"/>
              </a:lnSpc>
              <a:spcBef>
                <a:spcPts val="1000"/>
              </a:spcBef>
              <a:spcAft>
                <a:spcPts val="1000"/>
              </a:spcAft>
              <a:buClr>
                <a:schemeClr val="dk1"/>
              </a:buClr>
              <a:buSzPts val="1200"/>
              <a:buAutoNum type="romanLcPeriod"/>
            </a:pPr>
            <a:r>
              <a:rPr lang="en" sz="1200">
                <a:solidFill>
                  <a:schemeClr val="dk1"/>
                </a:solidFill>
              </a:rPr>
              <a:t>The magnets will pull the sensor package lock into position if installed correctly</a:t>
            </a:r>
            <a:endParaRPr sz="12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g357c4395b2d_0_6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0" name="Google Shape;1060;g357c4395b2d_0_6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If flown in rain, there are some precautions you must take to ensure no moisture remains inside the aircraft</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Do </a:t>
            </a:r>
            <a:r>
              <a:rPr b="1" lang="en" sz="1200">
                <a:solidFill>
                  <a:schemeClr val="dk1"/>
                </a:solidFill>
              </a:rPr>
              <a:t>not</a:t>
            </a:r>
            <a:r>
              <a:rPr lang="en" sz="1200">
                <a:solidFill>
                  <a:schemeClr val="dk1"/>
                </a:solidFill>
              </a:rPr>
              <a:t> remove the sensor or attachments while wet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Rotate the aircraft to let water drip through the drain holes on the bottom of the drone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Remove the battery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Air dry unfolded for </a:t>
            </a:r>
            <a:r>
              <a:rPr b="1" lang="en" sz="1200">
                <a:solidFill>
                  <a:schemeClr val="dk1"/>
                </a:solidFill>
              </a:rPr>
              <a:t>at least 12 hours</a:t>
            </a:r>
            <a:r>
              <a:rPr lang="en" sz="1200">
                <a:solidFill>
                  <a:schemeClr val="dk1"/>
                </a:solidFill>
              </a:rPr>
              <a:t> before storing</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If you’re on mission, keep infolded inside a vehicle</a:t>
            </a:r>
            <a:endParaRPr sz="1200">
              <a:solidFill>
                <a:schemeClr val="dk1"/>
              </a:solidFill>
            </a:endParaRPr>
          </a:p>
          <a:p>
            <a:pPr indent="-304800" lvl="0" marL="457200" rtl="0" algn="l">
              <a:lnSpc>
                <a:spcPct val="115000"/>
              </a:lnSpc>
              <a:spcBef>
                <a:spcPts val="1200"/>
              </a:spcBef>
              <a:spcAft>
                <a:spcPts val="1000"/>
              </a:spcAft>
              <a:buClr>
                <a:schemeClr val="dk1"/>
              </a:buClr>
              <a:buSzPts val="1200"/>
              <a:buChar char="●"/>
            </a:pPr>
            <a:r>
              <a:rPr lang="en" sz="1200">
                <a:solidFill>
                  <a:schemeClr val="dk1"/>
                </a:solidFill>
              </a:rPr>
              <a:t>If not able to keep unfolded, pack it up and unfold it once you get back to the house</a:t>
            </a:r>
            <a:endParaRPr sz="12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g357c4395b2d_0_13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8" name="Google Shape;1068;g357c4395b2d_0_13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2" name="Google Shape;12;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47" name="Google Shape;47;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48" name="Google Shape;48;p11"/>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829" name="Shape 829"/>
        <p:cNvGrpSpPr/>
        <p:nvPr/>
      </p:nvGrpSpPr>
      <p:grpSpPr>
        <a:xfrm>
          <a:off x="0" y="0"/>
          <a:ext cx="0" cy="0"/>
          <a:chOff x="0" y="0"/>
          <a:chExt cx="0" cy="0"/>
        </a:xfrm>
      </p:grpSpPr>
      <p:sp>
        <p:nvSpPr>
          <p:cNvPr id="830" name="Google Shape;830;p10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831" name="Google Shape;831;p10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32" name="Google Shape;832;p10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33" name="Google Shape;833;p10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834" name="Google Shape;834;p10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835" name="Google Shape;835;p105"/>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36" name="Google Shape;836;p105"/>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37" name="Google Shape;837;p105"/>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38" name="Google Shape;838;p105"/>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39" name="Google Shape;839;p105"/>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40" name="Google Shape;840;p105"/>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41" name="Google Shape;841;p105"/>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42" name="Google Shape;842;p105"/>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43" name="Google Shape;843;p105"/>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44" name="Google Shape;844;p105"/>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45" name="Google Shape;845;p105"/>
          <p:cNvSpPr/>
          <p:nvPr>
            <p:ph idx="15" type="pic"/>
          </p:nvPr>
        </p:nvSpPr>
        <p:spPr>
          <a:xfrm>
            <a:off x="982444" y="2265163"/>
            <a:ext cx="924600" cy="924600"/>
          </a:xfrm>
          <a:prstGeom prst="ellipse">
            <a:avLst/>
          </a:prstGeom>
          <a:noFill/>
          <a:ln>
            <a:noFill/>
          </a:ln>
        </p:spPr>
      </p:sp>
      <p:sp>
        <p:nvSpPr>
          <p:cNvPr id="846" name="Google Shape;846;p105"/>
          <p:cNvSpPr/>
          <p:nvPr>
            <p:ph idx="16" type="pic"/>
          </p:nvPr>
        </p:nvSpPr>
        <p:spPr>
          <a:xfrm>
            <a:off x="2466191" y="2265187"/>
            <a:ext cx="924300" cy="924300"/>
          </a:xfrm>
          <a:prstGeom prst="ellipse">
            <a:avLst/>
          </a:prstGeom>
          <a:noFill/>
          <a:ln>
            <a:noFill/>
          </a:ln>
        </p:spPr>
      </p:sp>
      <p:sp>
        <p:nvSpPr>
          <p:cNvPr id="847" name="Google Shape;847;p105"/>
          <p:cNvSpPr/>
          <p:nvPr>
            <p:ph idx="17" type="pic"/>
          </p:nvPr>
        </p:nvSpPr>
        <p:spPr>
          <a:xfrm>
            <a:off x="3949787" y="2265187"/>
            <a:ext cx="924300" cy="924300"/>
          </a:xfrm>
          <a:prstGeom prst="ellipse">
            <a:avLst/>
          </a:prstGeom>
          <a:noFill/>
          <a:ln>
            <a:noFill/>
          </a:ln>
        </p:spPr>
      </p:sp>
      <p:sp>
        <p:nvSpPr>
          <p:cNvPr id="848" name="Google Shape;848;p105"/>
          <p:cNvSpPr/>
          <p:nvPr>
            <p:ph idx="18" type="pic"/>
          </p:nvPr>
        </p:nvSpPr>
        <p:spPr>
          <a:xfrm>
            <a:off x="5433384" y="2265187"/>
            <a:ext cx="924600" cy="924600"/>
          </a:xfrm>
          <a:prstGeom prst="ellipse">
            <a:avLst/>
          </a:prstGeom>
          <a:noFill/>
          <a:ln>
            <a:noFill/>
          </a:ln>
        </p:spPr>
      </p:sp>
      <p:sp>
        <p:nvSpPr>
          <p:cNvPr id="849" name="Google Shape;849;p105"/>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850" name="Shape 850"/>
        <p:cNvGrpSpPr/>
        <p:nvPr/>
      </p:nvGrpSpPr>
      <p:grpSpPr>
        <a:xfrm>
          <a:off x="0" y="0"/>
          <a:ext cx="0" cy="0"/>
          <a:chOff x="0" y="0"/>
          <a:chExt cx="0" cy="0"/>
        </a:xfrm>
      </p:grpSpPr>
      <p:sp>
        <p:nvSpPr>
          <p:cNvPr id="851" name="Google Shape;851;p10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52" name="Google Shape;852;p10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853" name="Google Shape;853;p10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54" name="Google Shape;854;p10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55" name="Google Shape;855;p10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856" name="Google Shape;856;p10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857" name="Google Shape;857;p106"/>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58" name="Google Shape;858;p106"/>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59" name="Google Shape;859;p106"/>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60" name="Google Shape;860;p106"/>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61" name="Google Shape;861;p106"/>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62" name="Google Shape;862;p106"/>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63" name="Google Shape;863;p106"/>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64" name="Google Shape;864;p106"/>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65" name="Google Shape;865;p106"/>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66" name="Google Shape;866;p106"/>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67" name="Google Shape;867;p106"/>
          <p:cNvSpPr/>
          <p:nvPr>
            <p:ph idx="15" type="pic"/>
          </p:nvPr>
        </p:nvSpPr>
        <p:spPr>
          <a:xfrm>
            <a:off x="982444" y="2265163"/>
            <a:ext cx="924600" cy="924600"/>
          </a:xfrm>
          <a:prstGeom prst="ellipse">
            <a:avLst/>
          </a:prstGeom>
          <a:noFill/>
          <a:ln>
            <a:noFill/>
          </a:ln>
        </p:spPr>
      </p:sp>
      <p:sp>
        <p:nvSpPr>
          <p:cNvPr id="868" name="Google Shape;868;p106"/>
          <p:cNvSpPr/>
          <p:nvPr>
            <p:ph idx="16" type="pic"/>
          </p:nvPr>
        </p:nvSpPr>
        <p:spPr>
          <a:xfrm>
            <a:off x="2466191" y="2265187"/>
            <a:ext cx="924300" cy="924300"/>
          </a:xfrm>
          <a:prstGeom prst="ellipse">
            <a:avLst/>
          </a:prstGeom>
          <a:noFill/>
          <a:ln>
            <a:noFill/>
          </a:ln>
        </p:spPr>
      </p:sp>
      <p:sp>
        <p:nvSpPr>
          <p:cNvPr id="869" name="Google Shape;869;p106"/>
          <p:cNvSpPr/>
          <p:nvPr>
            <p:ph idx="17" type="pic"/>
          </p:nvPr>
        </p:nvSpPr>
        <p:spPr>
          <a:xfrm>
            <a:off x="3949787" y="2265187"/>
            <a:ext cx="924300" cy="924300"/>
          </a:xfrm>
          <a:prstGeom prst="ellipse">
            <a:avLst/>
          </a:prstGeom>
          <a:noFill/>
          <a:ln>
            <a:noFill/>
          </a:ln>
        </p:spPr>
      </p:sp>
      <p:sp>
        <p:nvSpPr>
          <p:cNvPr id="870" name="Google Shape;870;p106"/>
          <p:cNvSpPr/>
          <p:nvPr>
            <p:ph idx="18" type="pic"/>
          </p:nvPr>
        </p:nvSpPr>
        <p:spPr>
          <a:xfrm>
            <a:off x="5433384" y="2265187"/>
            <a:ext cx="924600" cy="924600"/>
          </a:xfrm>
          <a:prstGeom prst="ellipse">
            <a:avLst/>
          </a:prstGeom>
          <a:noFill/>
          <a:ln>
            <a:noFill/>
          </a:ln>
        </p:spPr>
      </p:sp>
      <p:sp>
        <p:nvSpPr>
          <p:cNvPr id="871" name="Google Shape;871;p106"/>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872" name="Shape 872"/>
        <p:cNvGrpSpPr/>
        <p:nvPr/>
      </p:nvGrpSpPr>
      <p:grpSpPr>
        <a:xfrm>
          <a:off x="0" y="0"/>
          <a:ext cx="0" cy="0"/>
          <a:chOff x="0" y="0"/>
          <a:chExt cx="0" cy="0"/>
        </a:xfrm>
      </p:grpSpPr>
      <p:pic>
        <p:nvPicPr>
          <p:cNvPr id="873" name="Google Shape;873;p107"/>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874" name="Shape 874"/>
        <p:cNvGrpSpPr/>
        <p:nvPr/>
      </p:nvGrpSpPr>
      <p:grpSpPr>
        <a:xfrm>
          <a:off x="0" y="0"/>
          <a:ext cx="0" cy="0"/>
          <a:chOff x="0" y="0"/>
          <a:chExt cx="0" cy="0"/>
        </a:xfrm>
      </p:grpSpPr>
      <p:pic>
        <p:nvPicPr>
          <p:cNvPr id="875" name="Google Shape;875;p108"/>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876" name="Shape 876"/>
        <p:cNvGrpSpPr/>
        <p:nvPr/>
      </p:nvGrpSpPr>
      <p:grpSpPr>
        <a:xfrm>
          <a:off x="0" y="0"/>
          <a:ext cx="0" cy="0"/>
          <a:chOff x="0" y="0"/>
          <a:chExt cx="0" cy="0"/>
        </a:xfrm>
      </p:grpSpPr>
      <p:sp>
        <p:nvSpPr>
          <p:cNvPr id="877" name="Google Shape;877;p109"/>
          <p:cNvSpPr/>
          <p:nvPr>
            <p:ph idx="2" type="pic"/>
          </p:nvPr>
        </p:nvSpPr>
        <p:spPr>
          <a:xfrm>
            <a:off x="4666675" y="0"/>
            <a:ext cx="4485000" cy="5143500"/>
          </a:xfrm>
          <a:prstGeom prst="rect">
            <a:avLst/>
          </a:prstGeom>
          <a:noFill/>
          <a:ln>
            <a:noFill/>
          </a:ln>
        </p:spPr>
      </p:sp>
      <p:sp>
        <p:nvSpPr>
          <p:cNvPr id="878" name="Google Shape;878;p10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879" name="Google Shape;879;p10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80" name="Google Shape;880;p10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81" name="Google Shape;881;p10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882" name="Google Shape;882;p10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883" name="Google Shape;883;p109"/>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884" name="Google Shape;884;p109"/>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885" name="Shape 885"/>
        <p:cNvGrpSpPr/>
        <p:nvPr/>
      </p:nvGrpSpPr>
      <p:grpSpPr>
        <a:xfrm>
          <a:off x="0" y="0"/>
          <a:ext cx="0" cy="0"/>
          <a:chOff x="0" y="0"/>
          <a:chExt cx="0" cy="0"/>
        </a:xfrm>
      </p:grpSpPr>
      <p:sp>
        <p:nvSpPr>
          <p:cNvPr id="886" name="Google Shape;886;p11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87" name="Google Shape;887;p110"/>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888" name="Google Shape;888;p110"/>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889" name="Google Shape;889;p11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90" name="Google Shape;890;p110"/>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91" name="Google Shape;891;p11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892" name="Google Shape;892;p11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893" name="Shape 893"/>
        <p:cNvGrpSpPr/>
        <p:nvPr/>
      </p:nvGrpSpPr>
      <p:grpSpPr>
        <a:xfrm>
          <a:off x="0" y="0"/>
          <a:ext cx="0" cy="0"/>
          <a:chOff x="0" y="0"/>
          <a:chExt cx="0" cy="0"/>
        </a:xfrm>
      </p:grpSpPr>
      <p:sp>
        <p:nvSpPr>
          <p:cNvPr id="894" name="Google Shape;894;p111"/>
          <p:cNvSpPr/>
          <p:nvPr>
            <p:ph idx="2" type="pic"/>
          </p:nvPr>
        </p:nvSpPr>
        <p:spPr>
          <a:xfrm>
            <a:off x="6136825" y="0"/>
            <a:ext cx="3007200" cy="5143500"/>
          </a:xfrm>
          <a:prstGeom prst="rect">
            <a:avLst/>
          </a:prstGeom>
          <a:noFill/>
          <a:ln>
            <a:noFill/>
          </a:ln>
        </p:spPr>
      </p:sp>
      <p:sp>
        <p:nvSpPr>
          <p:cNvPr id="895" name="Google Shape;895;p11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896" name="Google Shape;896;p11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97" name="Google Shape;897;p11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98" name="Google Shape;898;p11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899" name="Google Shape;899;p11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900" name="Google Shape;900;p111"/>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901" name="Google Shape;901;p111"/>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902" name="Shape 902"/>
        <p:cNvGrpSpPr/>
        <p:nvPr/>
      </p:nvGrpSpPr>
      <p:grpSpPr>
        <a:xfrm>
          <a:off x="0" y="0"/>
          <a:ext cx="0" cy="0"/>
          <a:chOff x="0" y="0"/>
          <a:chExt cx="0" cy="0"/>
        </a:xfrm>
      </p:grpSpPr>
      <p:sp>
        <p:nvSpPr>
          <p:cNvPr id="903" name="Google Shape;903;p112"/>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904" name="Google Shape;904;p112"/>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434343"/>
              </a:buClr>
              <a:buSzPts val="900"/>
              <a:buChar char="●"/>
              <a:defRPr sz="900">
                <a:solidFill>
                  <a:srgbClr val="434343"/>
                </a:solidFill>
              </a:defRPr>
            </a:lvl1pPr>
            <a:lvl2pPr indent="-285750" lvl="1" marL="914400">
              <a:spcBef>
                <a:spcPts val="0"/>
              </a:spcBef>
              <a:spcAft>
                <a:spcPts val="0"/>
              </a:spcAft>
              <a:buClr>
                <a:srgbClr val="434343"/>
              </a:buClr>
              <a:buSzPts val="900"/>
              <a:buChar char="○"/>
              <a:defRPr sz="900">
                <a:solidFill>
                  <a:srgbClr val="434343"/>
                </a:solidFill>
              </a:defRPr>
            </a:lvl2pPr>
            <a:lvl3pPr indent="-285750" lvl="2" marL="1371600">
              <a:spcBef>
                <a:spcPts val="0"/>
              </a:spcBef>
              <a:spcAft>
                <a:spcPts val="0"/>
              </a:spcAft>
              <a:buClr>
                <a:srgbClr val="434343"/>
              </a:buClr>
              <a:buSzPts val="900"/>
              <a:buChar char="■"/>
              <a:defRPr sz="900">
                <a:solidFill>
                  <a:srgbClr val="434343"/>
                </a:solidFill>
              </a:defRPr>
            </a:lvl3pPr>
            <a:lvl4pPr indent="-285750" lvl="3" marL="1828800">
              <a:spcBef>
                <a:spcPts val="0"/>
              </a:spcBef>
              <a:spcAft>
                <a:spcPts val="0"/>
              </a:spcAft>
              <a:buClr>
                <a:srgbClr val="434343"/>
              </a:buClr>
              <a:buSzPts val="900"/>
              <a:buChar char="●"/>
              <a:defRPr sz="900">
                <a:solidFill>
                  <a:srgbClr val="434343"/>
                </a:solidFill>
              </a:defRPr>
            </a:lvl4pPr>
            <a:lvl5pPr indent="-285750" lvl="4" marL="2286000">
              <a:spcBef>
                <a:spcPts val="0"/>
              </a:spcBef>
              <a:spcAft>
                <a:spcPts val="0"/>
              </a:spcAft>
              <a:buClr>
                <a:srgbClr val="434343"/>
              </a:buClr>
              <a:buSzPts val="900"/>
              <a:buChar char="○"/>
              <a:defRPr sz="900">
                <a:solidFill>
                  <a:srgbClr val="434343"/>
                </a:solidFill>
              </a:defRPr>
            </a:lvl5pPr>
            <a:lvl6pPr indent="-285750" lvl="5" marL="2743200">
              <a:spcBef>
                <a:spcPts val="0"/>
              </a:spcBef>
              <a:spcAft>
                <a:spcPts val="0"/>
              </a:spcAft>
              <a:buClr>
                <a:srgbClr val="434343"/>
              </a:buClr>
              <a:buSzPts val="900"/>
              <a:buChar char="■"/>
              <a:defRPr sz="900">
                <a:solidFill>
                  <a:srgbClr val="434343"/>
                </a:solidFill>
              </a:defRPr>
            </a:lvl6pPr>
            <a:lvl7pPr indent="-285750" lvl="6" marL="3200400">
              <a:spcBef>
                <a:spcPts val="0"/>
              </a:spcBef>
              <a:spcAft>
                <a:spcPts val="0"/>
              </a:spcAft>
              <a:buClr>
                <a:srgbClr val="434343"/>
              </a:buClr>
              <a:buSzPts val="900"/>
              <a:buChar char="●"/>
              <a:defRPr sz="900">
                <a:solidFill>
                  <a:srgbClr val="434343"/>
                </a:solidFill>
              </a:defRPr>
            </a:lvl7pPr>
            <a:lvl8pPr indent="-285750" lvl="7" marL="3657600">
              <a:spcBef>
                <a:spcPts val="0"/>
              </a:spcBef>
              <a:spcAft>
                <a:spcPts val="0"/>
              </a:spcAft>
              <a:buClr>
                <a:srgbClr val="434343"/>
              </a:buClr>
              <a:buSzPts val="900"/>
              <a:buChar char="○"/>
              <a:defRPr sz="900">
                <a:solidFill>
                  <a:srgbClr val="434343"/>
                </a:solidFill>
              </a:defRPr>
            </a:lvl8pPr>
            <a:lvl9pPr indent="-285750" lvl="8" marL="4114800">
              <a:spcBef>
                <a:spcPts val="0"/>
              </a:spcBef>
              <a:spcAft>
                <a:spcPts val="0"/>
              </a:spcAft>
              <a:buClr>
                <a:srgbClr val="434343"/>
              </a:buClr>
              <a:buSzPts val="900"/>
              <a:buChar char="■"/>
              <a:defRPr sz="900">
                <a:solidFill>
                  <a:srgbClr val="434343"/>
                </a:solidFill>
              </a:defRPr>
            </a:lvl9pPr>
          </a:lstStyle>
          <a:p/>
        </p:txBody>
      </p:sp>
      <p:sp>
        <p:nvSpPr>
          <p:cNvPr id="905" name="Google Shape;905;p112"/>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906" name="Google Shape;906;p11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07" name="Google Shape;907;p112"/>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08" name="Google Shape;908;p11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909" name="Google Shape;909;p11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910" name="Shape 910"/>
        <p:cNvGrpSpPr/>
        <p:nvPr/>
      </p:nvGrpSpPr>
      <p:grpSpPr>
        <a:xfrm>
          <a:off x="0" y="0"/>
          <a:ext cx="0" cy="0"/>
          <a:chOff x="0" y="0"/>
          <a:chExt cx="0" cy="0"/>
        </a:xfrm>
      </p:grpSpPr>
      <p:pic>
        <p:nvPicPr>
          <p:cNvPr id="911" name="Google Shape;911;p11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12" name="Google Shape;912;p11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913" name="Google Shape;913;p11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914" name="Google Shape;914;p11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915" name="Shape 915"/>
        <p:cNvGrpSpPr/>
        <p:nvPr/>
      </p:nvGrpSpPr>
      <p:grpSpPr>
        <a:xfrm>
          <a:off x="0" y="0"/>
          <a:ext cx="0" cy="0"/>
          <a:chOff x="0" y="0"/>
          <a:chExt cx="0" cy="0"/>
        </a:xfrm>
      </p:grpSpPr>
      <p:pic>
        <p:nvPicPr>
          <p:cNvPr id="916" name="Google Shape;916;p11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17" name="Google Shape;917;p11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18" name="Google Shape;918;p11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919" name="Google Shape;919;p11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920" name="Shape 920"/>
        <p:cNvGrpSpPr/>
        <p:nvPr/>
      </p:nvGrpSpPr>
      <p:grpSpPr>
        <a:xfrm>
          <a:off x="0" y="0"/>
          <a:ext cx="0" cy="0"/>
          <a:chOff x="0" y="0"/>
          <a:chExt cx="0" cy="0"/>
        </a:xfrm>
      </p:grpSpPr>
      <p:pic>
        <p:nvPicPr>
          <p:cNvPr id="921" name="Google Shape;921;p11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22" name="Google Shape;922;p11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923" name="Google Shape;923;p11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924" name="Google Shape;924;p11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25" name="Google Shape;925;p115"/>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926" name="Shape 926"/>
        <p:cNvGrpSpPr/>
        <p:nvPr/>
      </p:nvGrpSpPr>
      <p:grpSpPr>
        <a:xfrm>
          <a:off x="0" y="0"/>
          <a:ext cx="0" cy="0"/>
          <a:chOff x="0" y="0"/>
          <a:chExt cx="0" cy="0"/>
        </a:xfrm>
      </p:grpSpPr>
      <p:sp>
        <p:nvSpPr>
          <p:cNvPr id="927" name="Google Shape;927;p116"/>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928" name="Google Shape;928;p11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29" name="Google Shape;929;p11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30" name="Google Shape;930;p11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931" name="Google Shape;931;p11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932" name="Shape 932"/>
        <p:cNvGrpSpPr/>
        <p:nvPr/>
      </p:nvGrpSpPr>
      <p:grpSpPr>
        <a:xfrm>
          <a:off x="0" y="0"/>
          <a:ext cx="0" cy="0"/>
          <a:chOff x="0" y="0"/>
          <a:chExt cx="0" cy="0"/>
        </a:xfrm>
      </p:grpSpPr>
      <p:pic>
        <p:nvPicPr>
          <p:cNvPr id="933" name="Google Shape;933;p11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34" name="Google Shape;934;p11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935" name="Google Shape;935;p11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936" name="Google Shape;936;p11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37" name="Google Shape;937;p117"/>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938" name="Shape 938"/>
        <p:cNvGrpSpPr/>
        <p:nvPr/>
      </p:nvGrpSpPr>
      <p:grpSpPr>
        <a:xfrm>
          <a:off x="0" y="0"/>
          <a:ext cx="0" cy="0"/>
          <a:chOff x="0" y="0"/>
          <a:chExt cx="0" cy="0"/>
        </a:xfrm>
      </p:grpSpPr>
      <p:pic>
        <p:nvPicPr>
          <p:cNvPr id="939" name="Google Shape;939;p11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40" name="Google Shape;940;p11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941" name="Google Shape;941;p11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942" name="Google Shape;942;p11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943" name="Google Shape;943;p118"/>
          <p:cNvGrpSpPr/>
          <p:nvPr/>
        </p:nvGrpSpPr>
        <p:grpSpPr>
          <a:xfrm>
            <a:off x="952300" y="1002863"/>
            <a:ext cx="440266" cy="293956"/>
            <a:chOff x="1904600" y="2005725"/>
            <a:chExt cx="880533" cy="587912"/>
          </a:xfrm>
        </p:grpSpPr>
        <p:sp>
          <p:nvSpPr>
            <p:cNvPr id="944" name="Google Shape;944;p118"/>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945" name="Google Shape;945;p118"/>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946" name="Google Shape;946;p118"/>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947" name="Shape 947"/>
        <p:cNvGrpSpPr/>
        <p:nvPr/>
      </p:nvGrpSpPr>
      <p:grpSpPr>
        <a:xfrm>
          <a:off x="0" y="0"/>
          <a:ext cx="0" cy="0"/>
          <a:chOff x="0" y="0"/>
          <a:chExt cx="0" cy="0"/>
        </a:xfrm>
      </p:grpSpPr>
      <p:grpSp>
        <p:nvGrpSpPr>
          <p:cNvPr id="948" name="Google Shape;948;p119"/>
          <p:cNvGrpSpPr/>
          <p:nvPr/>
        </p:nvGrpSpPr>
        <p:grpSpPr>
          <a:xfrm>
            <a:off x="952300" y="1002863"/>
            <a:ext cx="440266" cy="293956"/>
            <a:chOff x="1904600" y="2005725"/>
            <a:chExt cx="880533" cy="587912"/>
          </a:xfrm>
        </p:grpSpPr>
        <p:sp>
          <p:nvSpPr>
            <p:cNvPr id="949" name="Google Shape;949;p119"/>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950" name="Google Shape;950;p119"/>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951" name="Google Shape;951;p119"/>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952" name="Google Shape;952;p11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53" name="Google Shape;953;p11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54" name="Google Shape;954;p11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955" name="Google Shape;955;p11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956" name="Shape 956"/>
        <p:cNvGrpSpPr/>
        <p:nvPr/>
      </p:nvGrpSpPr>
      <p:grpSpPr>
        <a:xfrm>
          <a:off x="0" y="0"/>
          <a:ext cx="0" cy="0"/>
          <a:chOff x="0" y="0"/>
          <a:chExt cx="0" cy="0"/>
        </a:xfrm>
      </p:grpSpPr>
      <p:pic>
        <p:nvPicPr>
          <p:cNvPr id="957" name="Google Shape;957;p12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58" name="Google Shape;958;p12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959" name="Google Shape;959;p12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960" name="Google Shape;960;p12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961" name="Google Shape;961;p120"/>
          <p:cNvGrpSpPr/>
          <p:nvPr/>
        </p:nvGrpSpPr>
        <p:grpSpPr>
          <a:xfrm>
            <a:off x="952300" y="1002863"/>
            <a:ext cx="440266" cy="293956"/>
            <a:chOff x="1904600" y="2005725"/>
            <a:chExt cx="880533" cy="587912"/>
          </a:xfrm>
        </p:grpSpPr>
        <p:sp>
          <p:nvSpPr>
            <p:cNvPr id="962" name="Google Shape;962;p120"/>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963" name="Google Shape;963;p120"/>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964" name="Google Shape;964;p120"/>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3" showMasterSp="0">
  <p:cSld name="TITLE_AND_BODY_4">
    <p:spTree>
      <p:nvGrpSpPr>
        <p:cNvPr id="51" name="Shape 51"/>
        <p:cNvGrpSpPr/>
        <p:nvPr/>
      </p:nvGrpSpPr>
      <p:grpSpPr>
        <a:xfrm>
          <a:off x="0" y="0"/>
          <a:ext cx="0" cy="0"/>
          <a:chOff x="0" y="0"/>
          <a:chExt cx="0" cy="0"/>
        </a:xfrm>
      </p:grpSpPr>
      <p:sp>
        <p:nvSpPr>
          <p:cNvPr id="52" name="Google Shape;52;p13"/>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3" name="Google Shape;53;p13"/>
          <p:cNvSpPr txBox="1"/>
          <p:nvPr>
            <p:ph type="title"/>
          </p:nvPr>
        </p:nvSpPr>
        <p:spPr>
          <a:xfrm>
            <a:off x="1321593" y="3300413"/>
            <a:ext cx="65007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54" name="Google Shape;54;p13"/>
          <p:cNvSpPr txBox="1"/>
          <p:nvPr>
            <p:ph idx="1" type="body"/>
          </p:nvPr>
        </p:nvSpPr>
        <p:spPr>
          <a:xfrm>
            <a:off x="1321593" y="3882628"/>
            <a:ext cx="65007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5" name="Google Shape;55;p13"/>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6" showMasterSp="0">
  <p:cSld name="TITLE_AND_BODY_7">
    <p:spTree>
      <p:nvGrpSpPr>
        <p:cNvPr id="56" name="Shape 56"/>
        <p:cNvGrpSpPr/>
        <p:nvPr/>
      </p:nvGrpSpPr>
      <p:grpSpPr>
        <a:xfrm>
          <a:off x="0" y="0"/>
          <a:ext cx="0" cy="0"/>
          <a:chOff x="0" y="0"/>
          <a:chExt cx="0" cy="0"/>
        </a:xfrm>
      </p:grpSpPr>
      <p:sp>
        <p:nvSpPr>
          <p:cNvPr id="57" name="Google Shape;57;p14"/>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8" name="Google Shape;58;p14"/>
          <p:cNvSpPr txBox="1"/>
          <p:nvPr>
            <p:ph type="title"/>
          </p:nvPr>
        </p:nvSpPr>
        <p:spPr>
          <a:xfrm>
            <a:off x="1321593" y="3300413"/>
            <a:ext cx="65010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59" name="Google Shape;59;p14"/>
          <p:cNvSpPr txBox="1"/>
          <p:nvPr>
            <p:ph idx="1" type="body"/>
          </p:nvPr>
        </p:nvSpPr>
        <p:spPr>
          <a:xfrm>
            <a:off x="1321593" y="3882628"/>
            <a:ext cx="65010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60" name="Google Shape;60;p14"/>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2" showMasterSp="0">
  <p:cSld name="TITLE_AND_BODY_3">
    <p:spTree>
      <p:nvGrpSpPr>
        <p:cNvPr id="61" name="Shape 61"/>
        <p:cNvGrpSpPr/>
        <p:nvPr/>
      </p:nvGrpSpPr>
      <p:grpSpPr>
        <a:xfrm>
          <a:off x="0" y="0"/>
          <a:ext cx="0" cy="0"/>
          <a:chOff x="0" y="0"/>
          <a:chExt cx="0" cy="0"/>
        </a:xfrm>
      </p:grpSpPr>
      <p:sp>
        <p:nvSpPr>
          <p:cNvPr id="62" name="Google Shape;62;p15"/>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63" name="Google Shape;63;p15"/>
          <p:cNvSpPr txBox="1"/>
          <p:nvPr>
            <p:ph type="title"/>
          </p:nvPr>
        </p:nvSpPr>
        <p:spPr>
          <a:xfrm>
            <a:off x="1321593" y="3300413"/>
            <a:ext cx="65010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64" name="Google Shape;64;p15"/>
          <p:cNvSpPr txBox="1"/>
          <p:nvPr>
            <p:ph idx="1" type="body"/>
          </p:nvPr>
        </p:nvSpPr>
        <p:spPr>
          <a:xfrm>
            <a:off x="1321593" y="3882628"/>
            <a:ext cx="65010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65" name="Google Shape;65;p15"/>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p:cSld name="Title &amp; Bullets">
    <p:spTree>
      <p:nvGrpSpPr>
        <p:cNvPr id="66" name="Shape 66"/>
        <p:cNvGrpSpPr/>
        <p:nvPr/>
      </p:nvGrpSpPr>
      <p:grpSpPr>
        <a:xfrm>
          <a:off x="0" y="0"/>
          <a:ext cx="0" cy="0"/>
          <a:chOff x="0" y="0"/>
          <a:chExt cx="0" cy="0"/>
        </a:xfrm>
      </p:grpSpPr>
      <p:sp>
        <p:nvSpPr>
          <p:cNvPr id="67" name="Google Shape;67;p16"/>
          <p:cNvSpPr txBox="1"/>
          <p:nvPr>
            <p:ph type="title"/>
          </p:nvPr>
        </p:nvSpPr>
        <p:spPr>
          <a:xfrm>
            <a:off x="1645295" y="234404"/>
            <a:ext cx="5853300" cy="11385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28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indent="88900" lvl="1"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indent="177800" lvl="2"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indent="266700" lvl="3"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indent="342900" lvl="4"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indent="431800" lvl="5"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indent="520700" lvl="6"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indent="609600" lvl="7"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indent="685800" lvl="8"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68" name="Google Shape;68;p16"/>
          <p:cNvSpPr txBox="1"/>
          <p:nvPr>
            <p:ph idx="1" type="body"/>
          </p:nvPr>
        </p:nvSpPr>
        <p:spPr>
          <a:xfrm>
            <a:off x="1645295" y="1372939"/>
            <a:ext cx="5853300" cy="33153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69" name="Google Shape;69;p16"/>
          <p:cNvSpPr txBox="1"/>
          <p:nvPr>
            <p:ph idx="12" type="sldNum"/>
          </p:nvPr>
        </p:nvSpPr>
        <p:spPr>
          <a:xfrm>
            <a:off x="8827487" y="4870801"/>
            <a:ext cx="185400" cy="191700"/>
          </a:xfrm>
          <a:prstGeom prst="rect">
            <a:avLst/>
          </a:prstGeom>
          <a:noFill/>
          <a:ln>
            <a:noFill/>
          </a:ln>
        </p:spPr>
        <p:txBody>
          <a:bodyPr anchorCtr="0" anchor="t" bIns="26800" lIns="26800" spcFirstLastPara="1" rIns="26800" wrap="square" tIns="26800">
            <a:noAutofit/>
          </a:bodyPr>
          <a:lstStyle>
            <a:lvl1pPr indent="0" lvl="0"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sz="600">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73" name="Shape 73"/>
        <p:cNvGrpSpPr/>
        <p:nvPr/>
      </p:nvGrpSpPr>
      <p:grpSpPr>
        <a:xfrm>
          <a:off x="0" y="0"/>
          <a:ext cx="0" cy="0"/>
          <a:chOff x="0" y="0"/>
          <a:chExt cx="0" cy="0"/>
        </a:xfrm>
      </p:grpSpPr>
      <p:sp>
        <p:nvSpPr>
          <p:cNvPr id="74" name="Google Shape;74;p18"/>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75" name="Google Shape;75;p18"/>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76" name="Shape 76"/>
        <p:cNvGrpSpPr/>
        <p:nvPr/>
      </p:nvGrpSpPr>
      <p:grpSpPr>
        <a:xfrm>
          <a:off x="0" y="0"/>
          <a:ext cx="0" cy="0"/>
          <a:chOff x="0" y="0"/>
          <a:chExt cx="0" cy="0"/>
        </a:xfrm>
      </p:grpSpPr>
      <p:sp>
        <p:nvSpPr>
          <p:cNvPr id="77" name="Google Shape;77;p19"/>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78" name="Google Shape;78;p19"/>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79" name="Shape 79"/>
        <p:cNvGrpSpPr/>
        <p:nvPr/>
      </p:nvGrpSpPr>
      <p:grpSpPr>
        <a:xfrm>
          <a:off x="0" y="0"/>
          <a:ext cx="0" cy="0"/>
          <a:chOff x="0" y="0"/>
          <a:chExt cx="0" cy="0"/>
        </a:xfrm>
      </p:grpSpPr>
      <p:pic>
        <p:nvPicPr>
          <p:cNvPr id="80" name="Google Shape;80;p2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1" name="Google Shape;81;p2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2" name="Google Shape;82;p2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83" name="Google Shape;83;p2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84" name="Google Shape;84;p2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5" name="Google Shape;85;p20"/>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86" name="Google Shape;86;p20"/>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87" name="Shape 87"/>
        <p:cNvGrpSpPr/>
        <p:nvPr/>
      </p:nvGrpSpPr>
      <p:grpSpPr>
        <a:xfrm>
          <a:off x="0" y="0"/>
          <a:ext cx="0" cy="0"/>
          <a:chOff x="0" y="0"/>
          <a:chExt cx="0" cy="0"/>
        </a:xfrm>
      </p:grpSpPr>
      <p:sp>
        <p:nvSpPr>
          <p:cNvPr id="88" name="Google Shape;88;p2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9" name="Google Shape;89;p21"/>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90" name="Google Shape;90;p21"/>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pic>
        <p:nvPicPr>
          <p:cNvPr id="91" name="Google Shape;91;p2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2" name="Google Shape;92;p21"/>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3" name="Google Shape;93;p2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94" name="Google Shape;94;p2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6" name="Google Shape;16;p3"/>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95" name="Shape 95"/>
        <p:cNvGrpSpPr/>
        <p:nvPr/>
      </p:nvGrpSpPr>
      <p:grpSpPr>
        <a:xfrm>
          <a:off x="0" y="0"/>
          <a:ext cx="0" cy="0"/>
          <a:chOff x="0" y="0"/>
          <a:chExt cx="0" cy="0"/>
        </a:xfrm>
      </p:grpSpPr>
      <p:pic>
        <p:nvPicPr>
          <p:cNvPr id="96" name="Google Shape;96;p2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7" name="Google Shape;97;p2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8" name="Google Shape;98;p2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99" name="Google Shape;99;p2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00" name="Google Shape;100;p22"/>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1" name="Google Shape;101;p22"/>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02" name="Google Shape;102;p22"/>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03" name="Google Shape;103;p22"/>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104" name="Google Shape;104;p22"/>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05" name="Google Shape;105;p22"/>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06" name="Google Shape;106;p22"/>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07" name="Google Shape;107;p22"/>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08" name="Google Shape;108;p22"/>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109" name="Shape 109"/>
        <p:cNvGrpSpPr/>
        <p:nvPr/>
      </p:nvGrpSpPr>
      <p:grpSpPr>
        <a:xfrm>
          <a:off x="0" y="0"/>
          <a:ext cx="0" cy="0"/>
          <a:chOff x="0" y="0"/>
          <a:chExt cx="0" cy="0"/>
        </a:xfrm>
      </p:grpSpPr>
      <p:sp>
        <p:nvSpPr>
          <p:cNvPr id="110" name="Google Shape;110;p23"/>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1" name="Google Shape;111;p23"/>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2" name="Google Shape;112;p23"/>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13" name="Google Shape;113;p23"/>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114" name="Google Shape;114;p23"/>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5" name="Google Shape;115;p23"/>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16" name="Google Shape;116;p23"/>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7" name="Google Shape;117;p23"/>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18" name="Google Shape;118;p23"/>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119" name="Google Shape;119;p2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0" name="Google Shape;120;p23"/>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21" name="Google Shape;121;p2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22" name="Google Shape;122;p2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123" name="Shape 123"/>
        <p:cNvGrpSpPr/>
        <p:nvPr/>
      </p:nvGrpSpPr>
      <p:grpSpPr>
        <a:xfrm>
          <a:off x="0" y="0"/>
          <a:ext cx="0" cy="0"/>
          <a:chOff x="0" y="0"/>
          <a:chExt cx="0" cy="0"/>
        </a:xfrm>
      </p:grpSpPr>
      <p:pic>
        <p:nvPicPr>
          <p:cNvPr id="124" name="Google Shape;124;p2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5" name="Google Shape;125;p2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26" name="Google Shape;126;p2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27" name="Google Shape;127;p2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28" name="Google Shape;128;p24"/>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9" name="Google Shape;129;p24"/>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30" name="Google Shape;130;p24"/>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31" name="Google Shape;131;p24"/>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32" name="Google Shape;132;p24"/>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33" name="Google Shape;133;p24"/>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34" name="Google Shape;134;p24"/>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35" name="Google Shape;135;p24"/>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36" name="Google Shape;136;p24"/>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37" name="Google Shape;137;p24"/>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138" name="Google Shape;138;p24"/>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139" name="Google Shape;139;p24"/>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140" name="Shape 140"/>
        <p:cNvGrpSpPr/>
        <p:nvPr/>
      </p:nvGrpSpPr>
      <p:grpSpPr>
        <a:xfrm>
          <a:off x="0" y="0"/>
          <a:ext cx="0" cy="0"/>
          <a:chOff x="0" y="0"/>
          <a:chExt cx="0" cy="0"/>
        </a:xfrm>
      </p:grpSpPr>
      <p:sp>
        <p:nvSpPr>
          <p:cNvPr id="141" name="Google Shape;141;p25"/>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2" name="Google Shape;142;p25"/>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43" name="Google Shape;143;p25"/>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44" name="Google Shape;144;p25"/>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45" name="Google Shape;145;p25"/>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46" name="Google Shape;146;p25"/>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47" name="Google Shape;147;p25"/>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48" name="Google Shape;148;p25"/>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49" name="Google Shape;149;p25"/>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50" name="Google Shape;150;p25"/>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151" name="Google Shape;151;p25"/>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152" name="Google Shape;152;p25"/>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153" name="Google Shape;153;p2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54" name="Google Shape;154;p25"/>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55" name="Google Shape;155;p2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56" name="Google Shape;156;p2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157" name="Shape 157"/>
        <p:cNvGrpSpPr/>
        <p:nvPr/>
      </p:nvGrpSpPr>
      <p:grpSpPr>
        <a:xfrm>
          <a:off x="0" y="0"/>
          <a:ext cx="0" cy="0"/>
          <a:chOff x="0" y="0"/>
          <a:chExt cx="0" cy="0"/>
        </a:xfrm>
      </p:grpSpPr>
      <p:sp>
        <p:nvSpPr>
          <p:cNvPr id="158" name="Google Shape;158;p2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159" name="Google Shape;159;p2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60" name="Google Shape;160;p2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61" name="Google Shape;161;p2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62" name="Google Shape;162;p2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63" name="Google Shape;163;p26"/>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164" name="Google Shape;164;p26"/>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65" name="Google Shape;165;p26"/>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166" name="Google Shape;166;p26"/>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167" name="Google Shape;167;p26"/>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168" name="Shape 168"/>
        <p:cNvGrpSpPr/>
        <p:nvPr/>
      </p:nvGrpSpPr>
      <p:grpSpPr>
        <a:xfrm>
          <a:off x="0" y="0"/>
          <a:ext cx="0" cy="0"/>
          <a:chOff x="0" y="0"/>
          <a:chExt cx="0" cy="0"/>
        </a:xfrm>
      </p:grpSpPr>
      <p:sp>
        <p:nvSpPr>
          <p:cNvPr id="169" name="Google Shape;169;p2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170" name="Google Shape;170;p2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71" name="Google Shape;171;p2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72" name="Google Shape;172;p2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73" name="Google Shape;173;p2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174" name="Google Shape;174;p27"/>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75" name="Google Shape;175;p27"/>
          <p:cNvSpPr/>
          <p:nvPr/>
        </p:nvSpPr>
        <p:spPr>
          <a:xfrm>
            <a:off x="4655538" y="0"/>
            <a:ext cx="4485000" cy="5143500"/>
          </a:xfrm>
          <a:prstGeom prst="rect">
            <a:avLst/>
          </a:prstGeom>
          <a:solidFill>
            <a:srgbClr val="EFEF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76" name="Google Shape;176;p27"/>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177" name="Google Shape;177;p27"/>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78" name="Google Shape;178;p27"/>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179" name="Shape 179"/>
        <p:cNvGrpSpPr/>
        <p:nvPr/>
      </p:nvGrpSpPr>
      <p:grpSpPr>
        <a:xfrm>
          <a:off x="0" y="0"/>
          <a:ext cx="0" cy="0"/>
          <a:chOff x="0" y="0"/>
          <a:chExt cx="0" cy="0"/>
        </a:xfrm>
      </p:grpSpPr>
      <p:sp>
        <p:nvSpPr>
          <p:cNvPr id="180" name="Google Shape;180;p2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181" name="Google Shape;181;p2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82" name="Google Shape;182;p2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83" name="Google Shape;183;p2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84" name="Google Shape;184;p2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85" name="Google Shape;185;p28"/>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186" name="Google Shape;186;p28"/>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87" name="Google Shape;187;p28"/>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88" name="Google Shape;188;p28"/>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89" name="Google Shape;189;p28"/>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190" name="Google Shape;190;p28"/>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91" name="Google Shape;191;p28"/>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92" name="Google Shape;192;p28"/>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93" name="Google Shape;193;p28"/>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194" name="Shape 194"/>
        <p:cNvGrpSpPr/>
        <p:nvPr/>
      </p:nvGrpSpPr>
      <p:grpSpPr>
        <a:xfrm>
          <a:off x="0" y="0"/>
          <a:ext cx="0" cy="0"/>
          <a:chOff x="0" y="0"/>
          <a:chExt cx="0" cy="0"/>
        </a:xfrm>
      </p:grpSpPr>
      <p:sp>
        <p:nvSpPr>
          <p:cNvPr id="195" name="Google Shape;195;p2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96" name="Google Shape;196;p29"/>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97" name="Google Shape;197;p29"/>
          <p:cNvSpPr/>
          <p:nvPr/>
        </p:nvSpPr>
        <p:spPr>
          <a:xfrm>
            <a:off x="6133188" y="0"/>
            <a:ext cx="3007200" cy="5143500"/>
          </a:xfrm>
          <a:prstGeom prst="rect">
            <a:avLst/>
          </a:prstGeom>
          <a:solidFill>
            <a:srgbClr val="EFEF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98" name="Google Shape;198;p29"/>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99" name="Google Shape;199;p29"/>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00" name="Google Shape;200;p29"/>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201" name="Google Shape;201;p29"/>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02" name="Google Shape;202;p29"/>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03" name="Google Shape;203;p29"/>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04" name="Google Shape;204;p29"/>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pic>
        <p:nvPicPr>
          <p:cNvPr id="205" name="Google Shape;205;p2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06" name="Google Shape;206;p29"/>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07" name="Google Shape;207;p2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08" name="Google Shape;208;p2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209" name="Shape 209"/>
        <p:cNvGrpSpPr/>
        <p:nvPr/>
      </p:nvGrpSpPr>
      <p:grpSpPr>
        <a:xfrm>
          <a:off x="0" y="0"/>
          <a:ext cx="0" cy="0"/>
          <a:chOff x="0" y="0"/>
          <a:chExt cx="0" cy="0"/>
        </a:xfrm>
      </p:grpSpPr>
      <p:sp>
        <p:nvSpPr>
          <p:cNvPr id="210" name="Google Shape;210;p3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211" name="Google Shape;211;p3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12" name="Google Shape;212;p3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13" name="Google Shape;213;p3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14" name="Google Shape;214;p3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15" name="Google Shape;215;p30"/>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16" name="Google Shape;216;p30"/>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17" name="Google Shape;217;p30"/>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18" name="Google Shape;218;p30"/>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19" name="Google Shape;219;p30"/>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20" name="Google Shape;220;p30"/>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21" name="Google Shape;221;p30"/>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22" name="Google Shape;222;p30"/>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23" name="Google Shape;223;p30"/>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24" name="Google Shape;224;p30"/>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25" name="Google Shape;225;p30"/>
          <p:cNvSpPr/>
          <p:nvPr>
            <p:ph idx="15" type="pic"/>
          </p:nvPr>
        </p:nvSpPr>
        <p:spPr>
          <a:xfrm>
            <a:off x="982444" y="2265163"/>
            <a:ext cx="924600" cy="924600"/>
          </a:xfrm>
          <a:prstGeom prst="ellipse">
            <a:avLst/>
          </a:prstGeom>
          <a:noFill/>
          <a:ln>
            <a:noFill/>
          </a:ln>
        </p:spPr>
      </p:sp>
      <p:sp>
        <p:nvSpPr>
          <p:cNvPr id="226" name="Google Shape;226;p30"/>
          <p:cNvSpPr/>
          <p:nvPr>
            <p:ph idx="16" type="pic"/>
          </p:nvPr>
        </p:nvSpPr>
        <p:spPr>
          <a:xfrm>
            <a:off x="2466191" y="2265187"/>
            <a:ext cx="924300" cy="924300"/>
          </a:xfrm>
          <a:prstGeom prst="ellipse">
            <a:avLst/>
          </a:prstGeom>
          <a:noFill/>
          <a:ln>
            <a:noFill/>
          </a:ln>
        </p:spPr>
      </p:sp>
      <p:sp>
        <p:nvSpPr>
          <p:cNvPr id="227" name="Google Shape;227;p30"/>
          <p:cNvSpPr/>
          <p:nvPr>
            <p:ph idx="17" type="pic"/>
          </p:nvPr>
        </p:nvSpPr>
        <p:spPr>
          <a:xfrm>
            <a:off x="3949787" y="2265187"/>
            <a:ext cx="924300" cy="924300"/>
          </a:xfrm>
          <a:prstGeom prst="ellipse">
            <a:avLst/>
          </a:prstGeom>
          <a:noFill/>
          <a:ln>
            <a:noFill/>
          </a:ln>
        </p:spPr>
      </p:sp>
      <p:sp>
        <p:nvSpPr>
          <p:cNvPr id="228" name="Google Shape;228;p30"/>
          <p:cNvSpPr/>
          <p:nvPr>
            <p:ph idx="18" type="pic"/>
          </p:nvPr>
        </p:nvSpPr>
        <p:spPr>
          <a:xfrm>
            <a:off x="5433384" y="2265187"/>
            <a:ext cx="924600" cy="924600"/>
          </a:xfrm>
          <a:prstGeom prst="ellipse">
            <a:avLst/>
          </a:prstGeom>
          <a:noFill/>
          <a:ln>
            <a:noFill/>
          </a:ln>
        </p:spPr>
      </p:sp>
      <p:sp>
        <p:nvSpPr>
          <p:cNvPr id="229" name="Google Shape;229;p30"/>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230" name="Shape 230"/>
        <p:cNvGrpSpPr/>
        <p:nvPr/>
      </p:nvGrpSpPr>
      <p:grpSpPr>
        <a:xfrm>
          <a:off x="0" y="0"/>
          <a:ext cx="0" cy="0"/>
          <a:chOff x="0" y="0"/>
          <a:chExt cx="0" cy="0"/>
        </a:xfrm>
      </p:grpSpPr>
      <p:sp>
        <p:nvSpPr>
          <p:cNvPr id="231" name="Google Shape;231;p3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32" name="Google Shape;232;p3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233" name="Google Shape;233;p3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34" name="Google Shape;234;p3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35" name="Google Shape;235;p3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36" name="Google Shape;236;p3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237" name="Google Shape;237;p31"/>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38" name="Google Shape;238;p31"/>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39" name="Google Shape;239;p31"/>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40" name="Google Shape;240;p31"/>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41" name="Google Shape;241;p31"/>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42" name="Google Shape;242;p31"/>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43" name="Google Shape;243;p31"/>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44" name="Google Shape;244;p31"/>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45" name="Google Shape;245;p31"/>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46" name="Google Shape;246;p31"/>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47" name="Google Shape;247;p31"/>
          <p:cNvSpPr/>
          <p:nvPr>
            <p:ph idx="15" type="pic"/>
          </p:nvPr>
        </p:nvSpPr>
        <p:spPr>
          <a:xfrm>
            <a:off x="982444" y="2265163"/>
            <a:ext cx="924600" cy="924600"/>
          </a:xfrm>
          <a:prstGeom prst="ellipse">
            <a:avLst/>
          </a:prstGeom>
          <a:noFill/>
          <a:ln>
            <a:noFill/>
          </a:ln>
        </p:spPr>
      </p:sp>
      <p:sp>
        <p:nvSpPr>
          <p:cNvPr id="248" name="Google Shape;248;p31"/>
          <p:cNvSpPr/>
          <p:nvPr>
            <p:ph idx="16" type="pic"/>
          </p:nvPr>
        </p:nvSpPr>
        <p:spPr>
          <a:xfrm>
            <a:off x="2466191" y="2265187"/>
            <a:ext cx="924300" cy="924300"/>
          </a:xfrm>
          <a:prstGeom prst="ellipse">
            <a:avLst/>
          </a:prstGeom>
          <a:noFill/>
          <a:ln>
            <a:noFill/>
          </a:ln>
        </p:spPr>
      </p:sp>
      <p:sp>
        <p:nvSpPr>
          <p:cNvPr id="249" name="Google Shape;249;p31"/>
          <p:cNvSpPr/>
          <p:nvPr>
            <p:ph idx="17" type="pic"/>
          </p:nvPr>
        </p:nvSpPr>
        <p:spPr>
          <a:xfrm>
            <a:off x="3949787" y="2265187"/>
            <a:ext cx="924300" cy="924300"/>
          </a:xfrm>
          <a:prstGeom prst="ellipse">
            <a:avLst/>
          </a:prstGeom>
          <a:noFill/>
          <a:ln>
            <a:noFill/>
          </a:ln>
        </p:spPr>
      </p:sp>
      <p:sp>
        <p:nvSpPr>
          <p:cNvPr id="250" name="Google Shape;250;p31"/>
          <p:cNvSpPr/>
          <p:nvPr>
            <p:ph idx="18" type="pic"/>
          </p:nvPr>
        </p:nvSpPr>
        <p:spPr>
          <a:xfrm>
            <a:off x="5433384" y="2265187"/>
            <a:ext cx="924600" cy="924600"/>
          </a:xfrm>
          <a:prstGeom prst="ellipse">
            <a:avLst/>
          </a:prstGeom>
          <a:noFill/>
          <a:ln>
            <a:noFill/>
          </a:ln>
        </p:spPr>
      </p:sp>
      <p:sp>
        <p:nvSpPr>
          <p:cNvPr id="251" name="Google Shape;251;p31"/>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252" name="Shape 252"/>
        <p:cNvGrpSpPr/>
        <p:nvPr/>
      </p:nvGrpSpPr>
      <p:grpSpPr>
        <a:xfrm>
          <a:off x="0" y="0"/>
          <a:ext cx="0" cy="0"/>
          <a:chOff x="0" y="0"/>
          <a:chExt cx="0" cy="0"/>
        </a:xfrm>
      </p:grpSpPr>
      <p:pic>
        <p:nvPicPr>
          <p:cNvPr id="253" name="Google Shape;253;p32"/>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254" name="Shape 254"/>
        <p:cNvGrpSpPr/>
        <p:nvPr/>
      </p:nvGrpSpPr>
      <p:grpSpPr>
        <a:xfrm>
          <a:off x="0" y="0"/>
          <a:ext cx="0" cy="0"/>
          <a:chOff x="0" y="0"/>
          <a:chExt cx="0" cy="0"/>
        </a:xfrm>
      </p:grpSpPr>
      <p:pic>
        <p:nvPicPr>
          <p:cNvPr id="255" name="Google Shape;255;p33"/>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256" name="Shape 256"/>
        <p:cNvGrpSpPr/>
        <p:nvPr/>
      </p:nvGrpSpPr>
      <p:grpSpPr>
        <a:xfrm>
          <a:off x="0" y="0"/>
          <a:ext cx="0" cy="0"/>
          <a:chOff x="0" y="0"/>
          <a:chExt cx="0" cy="0"/>
        </a:xfrm>
      </p:grpSpPr>
      <p:sp>
        <p:nvSpPr>
          <p:cNvPr id="257" name="Google Shape;257;p34"/>
          <p:cNvSpPr/>
          <p:nvPr>
            <p:ph idx="2" type="pic"/>
          </p:nvPr>
        </p:nvSpPr>
        <p:spPr>
          <a:xfrm>
            <a:off x="4666675" y="0"/>
            <a:ext cx="4485000" cy="5143500"/>
          </a:xfrm>
          <a:prstGeom prst="rect">
            <a:avLst/>
          </a:prstGeom>
          <a:noFill/>
          <a:ln>
            <a:noFill/>
          </a:ln>
        </p:spPr>
      </p:sp>
      <p:sp>
        <p:nvSpPr>
          <p:cNvPr id="258" name="Google Shape;258;p3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259" name="Google Shape;259;p3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60" name="Google Shape;260;p3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61" name="Google Shape;261;p3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62" name="Google Shape;262;p3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63" name="Google Shape;263;p34"/>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264" name="Google Shape;264;p34"/>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265" name="Shape 265"/>
        <p:cNvGrpSpPr/>
        <p:nvPr/>
      </p:nvGrpSpPr>
      <p:grpSpPr>
        <a:xfrm>
          <a:off x="0" y="0"/>
          <a:ext cx="0" cy="0"/>
          <a:chOff x="0" y="0"/>
          <a:chExt cx="0" cy="0"/>
        </a:xfrm>
      </p:grpSpPr>
      <p:sp>
        <p:nvSpPr>
          <p:cNvPr id="266" name="Google Shape;266;p35"/>
          <p:cNvSpPr/>
          <p:nvPr>
            <p:ph idx="2" type="pic"/>
          </p:nvPr>
        </p:nvSpPr>
        <p:spPr>
          <a:xfrm>
            <a:off x="4666675" y="0"/>
            <a:ext cx="4485000" cy="5143500"/>
          </a:xfrm>
          <a:prstGeom prst="rect">
            <a:avLst/>
          </a:prstGeom>
          <a:noFill/>
          <a:ln>
            <a:noFill/>
          </a:ln>
        </p:spPr>
      </p:sp>
      <p:sp>
        <p:nvSpPr>
          <p:cNvPr id="267" name="Google Shape;267;p3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68" name="Google Shape;268;p35"/>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269" name="Google Shape;269;p35"/>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270" name="Google Shape;270;p3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71" name="Google Shape;271;p35"/>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72" name="Google Shape;272;p3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73" name="Google Shape;273;p3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274" name="Shape 274"/>
        <p:cNvGrpSpPr/>
        <p:nvPr/>
      </p:nvGrpSpPr>
      <p:grpSpPr>
        <a:xfrm>
          <a:off x="0" y="0"/>
          <a:ext cx="0" cy="0"/>
          <a:chOff x="0" y="0"/>
          <a:chExt cx="0" cy="0"/>
        </a:xfrm>
      </p:grpSpPr>
      <p:sp>
        <p:nvSpPr>
          <p:cNvPr id="275" name="Google Shape;275;p36"/>
          <p:cNvSpPr/>
          <p:nvPr>
            <p:ph idx="2" type="pic"/>
          </p:nvPr>
        </p:nvSpPr>
        <p:spPr>
          <a:xfrm>
            <a:off x="6136825" y="0"/>
            <a:ext cx="3007200" cy="5143500"/>
          </a:xfrm>
          <a:prstGeom prst="rect">
            <a:avLst/>
          </a:prstGeom>
          <a:noFill/>
          <a:ln>
            <a:noFill/>
          </a:ln>
        </p:spPr>
      </p:sp>
      <p:sp>
        <p:nvSpPr>
          <p:cNvPr id="276" name="Google Shape;276;p3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277" name="Google Shape;277;p3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78" name="Google Shape;278;p3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79" name="Google Shape;279;p3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80" name="Google Shape;280;p3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81" name="Google Shape;281;p36"/>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282" name="Google Shape;282;p36"/>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283" name="Shape 283"/>
        <p:cNvGrpSpPr/>
        <p:nvPr/>
      </p:nvGrpSpPr>
      <p:grpSpPr>
        <a:xfrm>
          <a:off x="0" y="0"/>
          <a:ext cx="0" cy="0"/>
          <a:chOff x="0" y="0"/>
          <a:chExt cx="0" cy="0"/>
        </a:xfrm>
      </p:grpSpPr>
      <p:sp>
        <p:nvSpPr>
          <p:cNvPr id="284" name="Google Shape;284;p37"/>
          <p:cNvSpPr/>
          <p:nvPr>
            <p:ph idx="2" type="pic"/>
          </p:nvPr>
        </p:nvSpPr>
        <p:spPr>
          <a:xfrm>
            <a:off x="6136825" y="0"/>
            <a:ext cx="3007200" cy="5143500"/>
          </a:xfrm>
          <a:prstGeom prst="rect">
            <a:avLst/>
          </a:prstGeom>
          <a:noFill/>
          <a:ln>
            <a:noFill/>
          </a:ln>
        </p:spPr>
      </p:sp>
      <p:sp>
        <p:nvSpPr>
          <p:cNvPr id="285" name="Google Shape;285;p3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86" name="Google Shape;286;p37"/>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434343"/>
              </a:buClr>
              <a:buSzPts val="900"/>
              <a:buChar char="●"/>
              <a:defRPr sz="900">
                <a:solidFill>
                  <a:srgbClr val="434343"/>
                </a:solidFill>
              </a:defRPr>
            </a:lvl1pPr>
            <a:lvl2pPr indent="-285750" lvl="1" marL="914400">
              <a:spcBef>
                <a:spcPts val="0"/>
              </a:spcBef>
              <a:spcAft>
                <a:spcPts val="0"/>
              </a:spcAft>
              <a:buClr>
                <a:srgbClr val="434343"/>
              </a:buClr>
              <a:buSzPts val="900"/>
              <a:buChar char="○"/>
              <a:defRPr sz="900">
                <a:solidFill>
                  <a:srgbClr val="434343"/>
                </a:solidFill>
              </a:defRPr>
            </a:lvl2pPr>
            <a:lvl3pPr indent="-285750" lvl="2" marL="1371600">
              <a:spcBef>
                <a:spcPts val="0"/>
              </a:spcBef>
              <a:spcAft>
                <a:spcPts val="0"/>
              </a:spcAft>
              <a:buClr>
                <a:srgbClr val="434343"/>
              </a:buClr>
              <a:buSzPts val="900"/>
              <a:buChar char="■"/>
              <a:defRPr sz="900">
                <a:solidFill>
                  <a:srgbClr val="434343"/>
                </a:solidFill>
              </a:defRPr>
            </a:lvl3pPr>
            <a:lvl4pPr indent="-285750" lvl="3" marL="1828800">
              <a:spcBef>
                <a:spcPts val="0"/>
              </a:spcBef>
              <a:spcAft>
                <a:spcPts val="0"/>
              </a:spcAft>
              <a:buClr>
                <a:srgbClr val="434343"/>
              </a:buClr>
              <a:buSzPts val="900"/>
              <a:buChar char="●"/>
              <a:defRPr sz="900">
                <a:solidFill>
                  <a:srgbClr val="434343"/>
                </a:solidFill>
              </a:defRPr>
            </a:lvl4pPr>
            <a:lvl5pPr indent="-285750" lvl="4" marL="2286000">
              <a:spcBef>
                <a:spcPts val="0"/>
              </a:spcBef>
              <a:spcAft>
                <a:spcPts val="0"/>
              </a:spcAft>
              <a:buClr>
                <a:srgbClr val="434343"/>
              </a:buClr>
              <a:buSzPts val="900"/>
              <a:buChar char="○"/>
              <a:defRPr sz="900">
                <a:solidFill>
                  <a:srgbClr val="434343"/>
                </a:solidFill>
              </a:defRPr>
            </a:lvl5pPr>
            <a:lvl6pPr indent="-285750" lvl="5" marL="2743200">
              <a:spcBef>
                <a:spcPts val="0"/>
              </a:spcBef>
              <a:spcAft>
                <a:spcPts val="0"/>
              </a:spcAft>
              <a:buClr>
                <a:srgbClr val="434343"/>
              </a:buClr>
              <a:buSzPts val="900"/>
              <a:buChar char="■"/>
              <a:defRPr sz="900">
                <a:solidFill>
                  <a:srgbClr val="434343"/>
                </a:solidFill>
              </a:defRPr>
            </a:lvl6pPr>
            <a:lvl7pPr indent="-285750" lvl="6" marL="3200400">
              <a:spcBef>
                <a:spcPts val="0"/>
              </a:spcBef>
              <a:spcAft>
                <a:spcPts val="0"/>
              </a:spcAft>
              <a:buClr>
                <a:srgbClr val="434343"/>
              </a:buClr>
              <a:buSzPts val="900"/>
              <a:buChar char="●"/>
              <a:defRPr sz="900">
                <a:solidFill>
                  <a:srgbClr val="434343"/>
                </a:solidFill>
              </a:defRPr>
            </a:lvl7pPr>
            <a:lvl8pPr indent="-285750" lvl="7" marL="3657600">
              <a:spcBef>
                <a:spcPts val="0"/>
              </a:spcBef>
              <a:spcAft>
                <a:spcPts val="0"/>
              </a:spcAft>
              <a:buClr>
                <a:srgbClr val="434343"/>
              </a:buClr>
              <a:buSzPts val="900"/>
              <a:buChar char="○"/>
              <a:defRPr sz="900">
                <a:solidFill>
                  <a:srgbClr val="434343"/>
                </a:solidFill>
              </a:defRPr>
            </a:lvl8pPr>
            <a:lvl9pPr indent="-285750" lvl="8" marL="4114800">
              <a:spcBef>
                <a:spcPts val="0"/>
              </a:spcBef>
              <a:spcAft>
                <a:spcPts val="0"/>
              </a:spcAft>
              <a:buClr>
                <a:srgbClr val="434343"/>
              </a:buClr>
              <a:buSzPts val="900"/>
              <a:buChar char="■"/>
              <a:defRPr sz="900">
                <a:solidFill>
                  <a:srgbClr val="434343"/>
                </a:solidFill>
              </a:defRPr>
            </a:lvl9pPr>
          </a:lstStyle>
          <a:p/>
        </p:txBody>
      </p:sp>
      <p:sp>
        <p:nvSpPr>
          <p:cNvPr id="287" name="Google Shape;287;p37"/>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288" name="Google Shape;288;p3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89" name="Google Shape;289;p37"/>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90" name="Google Shape;290;p3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91" name="Google Shape;291;p3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292" name="Shape 292"/>
        <p:cNvGrpSpPr/>
        <p:nvPr/>
      </p:nvGrpSpPr>
      <p:grpSpPr>
        <a:xfrm>
          <a:off x="0" y="0"/>
          <a:ext cx="0" cy="0"/>
          <a:chOff x="0" y="0"/>
          <a:chExt cx="0" cy="0"/>
        </a:xfrm>
      </p:grpSpPr>
      <p:pic>
        <p:nvPicPr>
          <p:cNvPr id="293" name="Google Shape;293;p3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94" name="Google Shape;294;p3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95" name="Google Shape;295;p3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96" name="Google Shape;296;p3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297" name="Shape 297"/>
        <p:cNvGrpSpPr/>
        <p:nvPr/>
      </p:nvGrpSpPr>
      <p:grpSpPr>
        <a:xfrm>
          <a:off x="0" y="0"/>
          <a:ext cx="0" cy="0"/>
          <a:chOff x="0" y="0"/>
          <a:chExt cx="0" cy="0"/>
        </a:xfrm>
      </p:grpSpPr>
      <p:pic>
        <p:nvPicPr>
          <p:cNvPr id="298" name="Google Shape;298;p3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99" name="Google Shape;299;p3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00" name="Google Shape;300;p3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01" name="Google Shape;301;p3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302" name="Shape 302"/>
        <p:cNvGrpSpPr/>
        <p:nvPr/>
      </p:nvGrpSpPr>
      <p:grpSpPr>
        <a:xfrm>
          <a:off x="0" y="0"/>
          <a:ext cx="0" cy="0"/>
          <a:chOff x="0" y="0"/>
          <a:chExt cx="0" cy="0"/>
        </a:xfrm>
      </p:grpSpPr>
      <p:pic>
        <p:nvPicPr>
          <p:cNvPr id="303" name="Google Shape;303;p4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04" name="Google Shape;304;p4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05" name="Google Shape;305;p4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06" name="Google Shape;306;p4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07" name="Google Shape;307;p40"/>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308" name="Shape 308"/>
        <p:cNvGrpSpPr/>
        <p:nvPr/>
      </p:nvGrpSpPr>
      <p:grpSpPr>
        <a:xfrm>
          <a:off x="0" y="0"/>
          <a:ext cx="0" cy="0"/>
          <a:chOff x="0" y="0"/>
          <a:chExt cx="0" cy="0"/>
        </a:xfrm>
      </p:grpSpPr>
      <p:sp>
        <p:nvSpPr>
          <p:cNvPr id="309" name="Google Shape;309;p41"/>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310" name="Google Shape;310;p4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11" name="Google Shape;311;p4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12" name="Google Shape;312;p4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13" name="Google Shape;313;p4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314" name="Shape 314"/>
        <p:cNvGrpSpPr/>
        <p:nvPr/>
      </p:nvGrpSpPr>
      <p:grpSpPr>
        <a:xfrm>
          <a:off x="0" y="0"/>
          <a:ext cx="0" cy="0"/>
          <a:chOff x="0" y="0"/>
          <a:chExt cx="0" cy="0"/>
        </a:xfrm>
      </p:grpSpPr>
      <p:pic>
        <p:nvPicPr>
          <p:cNvPr id="315" name="Google Shape;315;p4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16" name="Google Shape;316;p4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317" name="Google Shape;317;p4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18" name="Google Shape;318;p4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19" name="Google Shape;319;p42"/>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320" name="Shape 320"/>
        <p:cNvGrpSpPr/>
        <p:nvPr/>
      </p:nvGrpSpPr>
      <p:grpSpPr>
        <a:xfrm>
          <a:off x="0" y="0"/>
          <a:ext cx="0" cy="0"/>
          <a:chOff x="0" y="0"/>
          <a:chExt cx="0" cy="0"/>
        </a:xfrm>
      </p:grpSpPr>
      <p:pic>
        <p:nvPicPr>
          <p:cNvPr id="321" name="Google Shape;321;p4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22" name="Google Shape;322;p4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23" name="Google Shape;323;p4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24" name="Google Shape;324;p4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325" name="Google Shape;325;p43"/>
          <p:cNvGrpSpPr/>
          <p:nvPr/>
        </p:nvGrpSpPr>
        <p:grpSpPr>
          <a:xfrm>
            <a:off x="952300" y="1002863"/>
            <a:ext cx="440266" cy="293956"/>
            <a:chOff x="1904600" y="2005725"/>
            <a:chExt cx="880533" cy="587912"/>
          </a:xfrm>
        </p:grpSpPr>
        <p:sp>
          <p:nvSpPr>
            <p:cNvPr id="326" name="Google Shape;326;p43"/>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327" name="Google Shape;327;p43"/>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328" name="Google Shape;328;p43"/>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329" name="Shape 329"/>
        <p:cNvGrpSpPr/>
        <p:nvPr/>
      </p:nvGrpSpPr>
      <p:grpSpPr>
        <a:xfrm>
          <a:off x="0" y="0"/>
          <a:ext cx="0" cy="0"/>
          <a:chOff x="0" y="0"/>
          <a:chExt cx="0" cy="0"/>
        </a:xfrm>
      </p:grpSpPr>
      <p:grpSp>
        <p:nvGrpSpPr>
          <p:cNvPr id="330" name="Google Shape;330;p44"/>
          <p:cNvGrpSpPr/>
          <p:nvPr/>
        </p:nvGrpSpPr>
        <p:grpSpPr>
          <a:xfrm>
            <a:off x="952300" y="1002863"/>
            <a:ext cx="440266" cy="293956"/>
            <a:chOff x="1904600" y="2005725"/>
            <a:chExt cx="880533" cy="587912"/>
          </a:xfrm>
        </p:grpSpPr>
        <p:sp>
          <p:nvSpPr>
            <p:cNvPr id="331" name="Google Shape;331;p44"/>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332" name="Google Shape;332;p44"/>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333" name="Google Shape;333;p44"/>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334" name="Google Shape;334;p4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35" name="Google Shape;335;p4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36" name="Google Shape;336;p4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37" name="Google Shape;337;p4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338" name="Shape 338"/>
        <p:cNvGrpSpPr/>
        <p:nvPr/>
      </p:nvGrpSpPr>
      <p:grpSpPr>
        <a:xfrm>
          <a:off x="0" y="0"/>
          <a:ext cx="0" cy="0"/>
          <a:chOff x="0" y="0"/>
          <a:chExt cx="0" cy="0"/>
        </a:xfrm>
      </p:grpSpPr>
      <p:pic>
        <p:nvPicPr>
          <p:cNvPr id="339" name="Google Shape;339;p4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40" name="Google Shape;340;p4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341" name="Google Shape;341;p4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42" name="Google Shape;342;p4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343" name="Google Shape;343;p45"/>
          <p:cNvGrpSpPr/>
          <p:nvPr/>
        </p:nvGrpSpPr>
        <p:grpSpPr>
          <a:xfrm>
            <a:off x="952300" y="1002863"/>
            <a:ext cx="440266" cy="293956"/>
            <a:chOff x="1904600" y="2005725"/>
            <a:chExt cx="880533" cy="587912"/>
          </a:xfrm>
        </p:grpSpPr>
        <p:sp>
          <p:nvSpPr>
            <p:cNvPr id="344" name="Google Shape;344;p45"/>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345" name="Google Shape;345;p45"/>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346" name="Google Shape;346;p45"/>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350" name="Shape 350"/>
        <p:cNvGrpSpPr/>
        <p:nvPr/>
      </p:nvGrpSpPr>
      <p:grpSpPr>
        <a:xfrm>
          <a:off x="0" y="0"/>
          <a:ext cx="0" cy="0"/>
          <a:chOff x="0" y="0"/>
          <a:chExt cx="0" cy="0"/>
        </a:xfrm>
      </p:grpSpPr>
      <p:sp>
        <p:nvSpPr>
          <p:cNvPr id="351" name="Google Shape;351;p47"/>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352" name="Google Shape;352;p47"/>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353" name="Shape 353"/>
        <p:cNvGrpSpPr/>
        <p:nvPr/>
      </p:nvGrpSpPr>
      <p:grpSpPr>
        <a:xfrm>
          <a:off x="0" y="0"/>
          <a:ext cx="0" cy="0"/>
          <a:chOff x="0" y="0"/>
          <a:chExt cx="0" cy="0"/>
        </a:xfrm>
      </p:grpSpPr>
      <p:sp>
        <p:nvSpPr>
          <p:cNvPr id="354" name="Google Shape;354;p48"/>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355" name="Google Shape;355;p48"/>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356" name="Shape 356"/>
        <p:cNvGrpSpPr/>
        <p:nvPr/>
      </p:nvGrpSpPr>
      <p:grpSpPr>
        <a:xfrm>
          <a:off x="0" y="0"/>
          <a:ext cx="0" cy="0"/>
          <a:chOff x="0" y="0"/>
          <a:chExt cx="0" cy="0"/>
        </a:xfrm>
      </p:grpSpPr>
      <p:pic>
        <p:nvPicPr>
          <p:cNvPr id="357" name="Google Shape;357;p4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58" name="Google Shape;358;p4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59" name="Google Shape;359;p4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60" name="Google Shape;360;p4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61" name="Google Shape;361;p4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62" name="Google Shape;362;p49"/>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363" name="Google Shape;363;p49"/>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364" name="Shape 364"/>
        <p:cNvGrpSpPr/>
        <p:nvPr/>
      </p:nvGrpSpPr>
      <p:grpSpPr>
        <a:xfrm>
          <a:off x="0" y="0"/>
          <a:ext cx="0" cy="0"/>
          <a:chOff x="0" y="0"/>
          <a:chExt cx="0" cy="0"/>
        </a:xfrm>
      </p:grpSpPr>
      <p:sp>
        <p:nvSpPr>
          <p:cNvPr id="365" name="Google Shape;365;p5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66" name="Google Shape;366;p50"/>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367" name="Google Shape;367;p50"/>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pic>
        <p:nvPicPr>
          <p:cNvPr id="368" name="Google Shape;368;p5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69" name="Google Shape;369;p50"/>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70" name="Google Shape;370;p5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71" name="Google Shape;371;p5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372" name="Shape 372"/>
        <p:cNvGrpSpPr/>
        <p:nvPr/>
      </p:nvGrpSpPr>
      <p:grpSpPr>
        <a:xfrm>
          <a:off x="0" y="0"/>
          <a:ext cx="0" cy="0"/>
          <a:chOff x="0" y="0"/>
          <a:chExt cx="0" cy="0"/>
        </a:xfrm>
      </p:grpSpPr>
      <p:pic>
        <p:nvPicPr>
          <p:cNvPr id="373" name="Google Shape;373;p5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74" name="Google Shape;374;p5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75" name="Google Shape;375;p5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76" name="Google Shape;376;p5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77" name="Google Shape;377;p51"/>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78" name="Google Shape;378;p51"/>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79" name="Google Shape;379;p51"/>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380" name="Google Shape;380;p51"/>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381" name="Google Shape;381;p51"/>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82" name="Google Shape;382;p51"/>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383" name="Google Shape;383;p51"/>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84" name="Google Shape;384;p51"/>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385" name="Google Shape;385;p51"/>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386" name="Shape 386"/>
        <p:cNvGrpSpPr/>
        <p:nvPr/>
      </p:nvGrpSpPr>
      <p:grpSpPr>
        <a:xfrm>
          <a:off x="0" y="0"/>
          <a:ext cx="0" cy="0"/>
          <a:chOff x="0" y="0"/>
          <a:chExt cx="0" cy="0"/>
        </a:xfrm>
      </p:grpSpPr>
      <p:sp>
        <p:nvSpPr>
          <p:cNvPr id="387" name="Google Shape;387;p52"/>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88" name="Google Shape;388;p52"/>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89" name="Google Shape;389;p52"/>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390" name="Google Shape;390;p52"/>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391" name="Google Shape;391;p52"/>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92" name="Google Shape;392;p52"/>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393" name="Google Shape;393;p52"/>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94" name="Google Shape;394;p52"/>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395" name="Google Shape;395;p52"/>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396" name="Google Shape;396;p5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97" name="Google Shape;397;p52"/>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98" name="Google Shape;398;p5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99" name="Google Shape;399;p5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6"/>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400" name="Shape 400"/>
        <p:cNvGrpSpPr/>
        <p:nvPr/>
      </p:nvGrpSpPr>
      <p:grpSpPr>
        <a:xfrm>
          <a:off x="0" y="0"/>
          <a:ext cx="0" cy="0"/>
          <a:chOff x="0" y="0"/>
          <a:chExt cx="0" cy="0"/>
        </a:xfrm>
      </p:grpSpPr>
      <p:pic>
        <p:nvPicPr>
          <p:cNvPr id="401" name="Google Shape;401;p5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02" name="Google Shape;402;p5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03" name="Google Shape;403;p5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04" name="Google Shape;404;p5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05" name="Google Shape;405;p53"/>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06" name="Google Shape;406;p53"/>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07" name="Google Shape;407;p53"/>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08" name="Google Shape;408;p53"/>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09" name="Google Shape;409;p53"/>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10" name="Google Shape;410;p53"/>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11" name="Google Shape;411;p53"/>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12" name="Google Shape;412;p53"/>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13" name="Google Shape;413;p53"/>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14" name="Google Shape;414;p53"/>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415" name="Google Shape;415;p53"/>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416" name="Google Shape;416;p53"/>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417" name="Shape 417"/>
        <p:cNvGrpSpPr/>
        <p:nvPr/>
      </p:nvGrpSpPr>
      <p:grpSpPr>
        <a:xfrm>
          <a:off x="0" y="0"/>
          <a:ext cx="0" cy="0"/>
          <a:chOff x="0" y="0"/>
          <a:chExt cx="0" cy="0"/>
        </a:xfrm>
      </p:grpSpPr>
      <p:sp>
        <p:nvSpPr>
          <p:cNvPr id="418" name="Google Shape;418;p54"/>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19" name="Google Shape;419;p54"/>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20" name="Google Shape;420;p54"/>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21" name="Google Shape;421;p54"/>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22" name="Google Shape;422;p54"/>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23" name="Google Shape;423;p54"/>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24" name="Google Shape;424;p54"/>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25" name="Google Shape;425;p54"/>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26" name="Google Shape;426;p54"/>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27" name="Google Shape;427;p54"/>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428" name="Google Shape;428;p54"/>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429" name="Google Shape;429;p54"/>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430" name="Google Shape;430;p5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31" name="Google Shape;431;p54"/>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32" name="Google Shape;432;p5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33" name="Google Shape;433;p5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434" name="Shape 434"/>
        <p:cNvGrpSpPr/>
        <p:nvPr/>
      </p:nvGrpSpPr>
      <p:grpSpPr>
        <a:xfrm>
          <a:off x="0" y="0"/>
          <a:ext cx="0" cy="0"/>
          <a:chOff x="0" y="0"/>
          <a:chExt cx="0" cy="0"/>
        </a:xfrm>
      </p:grpSpPr>
      <p:sp>
        <p:nvSpPr>
          <p:cNvPr id="435" name="Google Shape;435;p5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436" name="Google Shape;436;p5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37" name="Google Shape;437;p5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38" name="Google Shape;438;p5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39" name="Google Shape;439;p5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40" name="Google Shape;440;p55"/>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441" name="Google Shape;441;p55"/>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42" name="Google Shape;442;p55"/>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443" name="Google Shape;443;p55"/>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444" name="Google Shape;444;p55"/>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445" name="Shape 445"/>
        <p:cNvGrpSpPr/>
        <p:nvPr/>
      </p:nvGrpSpPr>
      <p:grpSpPr>
        <a:xfrm>
          <a:off x="0" y="0"/>
          <a:ext cx="0" cy="0"/>
          <a:chOff x="0" y="0"/>
          <a:chExt cx="0" cy="0"/>
        </a:xfrm>
      </p:grpSpPr>
      <p:sp>
        <p:nvSpPr>
          <p:cNvPr id="446" name="Google Shape;446;p5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447" name="Google Shape;447;p5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48" name="Google Shape;448;p5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49" name="Google Shape;449;p5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50" name="Google Shape;450;p5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451" name="Google Shape;451;p56"/>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52" name="Google Shape;452;p56"/>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453" name="Google Shape;453;p56"/>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54" name="Google Shape;454;p56"/>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455" name="Shape 455"/>
        <p:cNvGrpSpPr/>
        <p:nvPr/>
      </p:nvGrpSpPr>
      <p:grpSpPr>
        <a:xfrm>
          <a:off x="0" y="0"/>
          <a:ext cx="0" cy="0"/>
          <a:chOff x="0" y="0"/>
          <a:chExt cx="0" cy="0"/>
        </a:xfrm>
      </p:grpSpPr>
      <p:sp>
        <p:nvSpPr>
          <p:cNvPr id="456" name="Google Shape;456;p5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457" name="Google Shape;457;p5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58" name="Google Shape;458;p5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59" name="Google Shape;459;p5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60" name="Google Shape;460;p5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61" name="Google Shape;461;p57"/>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462" name="Google Shape;462;p57"/>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63" name="Google Shape;463;p57"/>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464" name="Google Shape;464;p57"/>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65" name="Google Shape;465;p57"/>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466" name="Google Shape;466;p57"/>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467" name="Google Shape;467;p57"/>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68" name="Google Shape;468;p57"/>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469" name="Google Shape;469;p57"/>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470" name="Shape 470"/>
        <p:cNvGrpSpPr/>
        <p:nvPr/>
      </p:nvGrpSpPr>
      <p:grpSpPr>
        <a:xfrm>
          <a:off x="0" y="0"/>
          <a:ext cx="0" cy="0"/>
          <a:chOff x="0" y="0"/>
          <a:chExt cx="0" cy="0"/>
        </a:xfrm>
      </p:grpSpPr>
      <p:sp>
        <p:nvSpPr>
          <p:cNvPr id="471" name="Google Shape;471;p5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72" name="Google Shape;472;p58"/>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73" name="Google Shape;473;p58"/>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474" name="Google Shape;474;p58"/>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75" name="Google Shape;475;p58"/>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476" name="Google Shape;476;p58"/>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477" name="Google Shape;477;p58"/>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78" name="Google Shape;478;p58"/>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479" name="Google Shape;479;p58"/>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pic>
        <p:nvPicPr>
          <p:cNvPr id="480" name="Google Shape;480;p5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81" name="Google Shape;481;p58"/>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82" name="Google Shape;482;p5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83" name="Google Shape;483;p5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484" name="Shape 484"/>
        <p:cNvGrpSpPr/>
        <p:nvPr/>
      </p:nvGrpSpPr>
      <p:grpSpPr>
        <a:xfrm>
          <a:off x="0" y="0"/>
          <a:ext cx="0" cy="0"/>
          <a:chOff x="0" y="0"/>
          <a:chExt cx="0" cy="0"/>
        </a:xfrm>
      </p:grpSpPr>
      <p:sp>
        <p:nvSpPr>
          <p:cNvPr id="485" name="Google Shape;485;p5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486" name="Google Shape;486;p5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87" name="Google Shape;487;p5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88" name="Google Shape;488;p5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89" name="Google Shape;489;p5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90" name="Google Shape;490;p59"/>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91" name="Google Shape;491;p59"/>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492" name="Google Shape;492;p59"/>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93" name="Google Shape;493;p59"/>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494" name="Google Shape;494;p59"/>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95" name="Google Shape;495;p59"/>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496" name="Google Shape;496;p59"/>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97" name="Google Shape;497;p59"/>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498" name="Google Shape;498;p59"/>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99" name="Google Shape;499;p59"/>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00" name="Google Shape;500;p59"/>
          <p:cNvSpPr/>
          <p:nvPr>
            <p:ph idx="15" type="pic"/>
          </p:nvPr>
        </p:nvSpPr>
        <p:spPr>
          <a:xfrm>
            <a:off x="982444" y="2265163"/>
            <a:ext cx="924600" cy="924600"/>
          </a:xfrm>
          <a:prstGeom prst="ellipse">
            <a:avLst/>
          </a:prstGeom>
          <a:noFill/>
          <a:ln>
            <a:noFill/>
          </a:ln>
        </p:spPr>
      </p:sp>
      <p:sp>
        <p:nvSpPr>
          <p:cNvPr id="501" name="Google Shape;501;p59"/>
          <p:cNvSpPr/>
          <p:nvPr>
            <p:ph idx="16" type="pic"/>
          </p:nvPr>
        </p:nvSpPr>
        <p:spPr>
          <a:xfrm>
            <a:off x="2466191" y="2265187"/>
            <a:ext cx="924300" cy="924300"/>
          </a:xfrm>
          <a:prstGeom prst="ellipse">
            <a:avLst/>
          </a:prstGeom>
          <a:noFill/>
          <a:ln>
            <a:noFill/>
          </a:ln>
        </p:spPr>
      </p:sp>
      <p:sp>
        <p:nvSpPr>
          <p:cNvPr id="502" name="Google Shape;502;p59"/>
          <p:cNvSpPr/>
          <p:nvPr>
            <p:ph idx="17" type="pic"/>
          </p:nvPr>
        </p:nvSpPr>
        <p:spPr>
          <a:xfrm>
            <a:off x="3949787" y="2265187"/>
            <a:ext cx="924300" cy="924300"/>
          </a:xfrm>
          <a:prstGeom prst="ellipse">
            <a:avLst/>
          </a:prstGeom>
          <a:noFill/>
          <a:ln>
            <a:noFill/>
          </a:ln>
        </p:spPr>
      </p:sp>
      <p:sp>
        <p:nvSpPr>
          <p:cNvPr id="503" name="Google Shape;503;p59"/>
          <p:cNvSpPr/>
          <p:nvPr>
            <p:ph idx="18" type="pic"/>
          </p:nvPr>
        </p:nvSpPr>
        <p:spPr>
          <a:xfrm>
            <a:off x="5433384" y="2265187"/>
            <a:ext cx="924600" cy="924600"/>
          </a:xfrm>
          <a:prstGeom prst="ellipse">
            <a:avLst/>
          </a:prstGeom>
          <a:noFill/>
          <a:ln>
            <a:noFill/>
          </a:ln>
        </p:spPr>
      </p:sp>
      <p:sp>
        <p:nvSpPr>
          <p:cNvPr id="504" name="Google Shape;504;p59"/>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505" name="Shape 505"/>
        <p:cNvGrpSpPr/>
        <p:nvPr/>
      </p:nvGrpSpPr>
      <p:grpSpPr>
        <a:xfrm>
          <a:off x="0" y="0"/>
          <a:ext cx="0" cy="0"/>
          <a:chOff x="0" y="0"/>
          <a:chExt cx="0" cy="0"/>
        </a:xfrm>
      </p:grpSpPr>
      <p:sp>
        <p:nvSpPr>
          <p:cNvPr id="506" name="Google Shape;506;p6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07" name="Google Shape;507;p6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508" name="Google Shape;508;p6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09" name="Google Shape;509;p6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10" name="Google Shape;510;p6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11" name="Google Shape;511;p6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512" name="Google Shape;512;p60"/>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13" name="Google Shape;513;p60"/>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14" name="Google Shape;514;p60"/>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15" name="Google Shape;515;p60"/>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16" name="Google Shape;516;p60"/>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17" name="Google Shape;517;p60"/>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18" name="Google Shape;518;p60"/>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19" name="Google Shape;519;p60"/>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20" name="Google Shape;520;p60"/>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21" name="Google Shape;521;p60"/>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22" name="Google Shape;522;p60"/>
          <p:cNvSpPr/>
          <p:nvPr>
            <p:ph idx="15" type="pic"/>
          </p:nvPr>
        </p:nvSpPr>
        <p:spPr>
          <a:xfrm>
            <a:off x="982444" y="2265163"/>
            <a:ext cx="924600" cy="924600"/>
          </a:xfrm>
          <a:prstGeom prst="ellipse">
            <a:avLst/>
          </a:prstGeom>
          <a:noFill/>
          <a:ln>
            <a:noFill/>
          </a:ln>
        </p:spPr>
      </p:sp>
      <p:sp>
        <p:nvSpPr>
          <p:cNvPr id="523" name="Google Shape;523;p60"/>
          <p:cNvSpPr/>
          <p:nvPr>
            <p:ph idx="16" type="pic"/>
          </p:nvPr>
        </p:nvSpPr>
        <p:spPr>
          <a:xfrm>
            <a:off x="2466191" y="2265187"/>
            <a:ext cx="924300" cy="924300"/>
          </a:xfrm>
          <a:prstGeom prst="ellipse">
            <a:avLst/>
          </a:prstGeom>
          <a:noFill/>
          <a:ln>
            <a:noFill/>
          </a:ln>
        </p:spPr>
      </p:sp>
      <p:sp>
        <p:nvSpPr>
          <p:cNvPr id="524" name="Google Shape;524;p60"/>
          <p:cNvSpPr/>
          <p:nvPr>
            <p:ph idx="17" type="pic"/>
          </p:nvPr>
        </p:nvSpPr>
        <p:spPr>
          <a:xfrm>
            <a:off x="3949787" y="2265187"/>
            <a:ext cx="924300" cy="924300"/>
          </a:xfrm>
          <a:prstGeom prst="ellipse">
            <a:avLst/>
          </a:prstGeom>
          <a:noFill/>
          <a:ln>
            <a:noFill/>
          </a:ln>
        </p:spPr>
      </p:sp>
      <p:sp>
        <p:nvSpPr>
          <p:cNvPr id="525" name="Google Shape;525;p60"/>
          <p:cNvSpPr/>
          <p:nvPr>
            <p:ph idx="18" type="pic"/>
          </p:nvPr>
        </p:nvSpPr>
        <p:spPr>
          <a:xfrm>
            <a:off x="5433384" y="2265187"/>
            <a:ext cx="924600" cy="924600"/>
          </a:xfrm>
          <a:prstGeom prst="ellipse">
            <a:avLst/>
          </a:prstGeom>
          <a:noFill/>
          <a:ln>
            <a:noFill/>
          </a:ln>
        </p:spPr>
      </p:sp>
      <p:sp>
        <p:nvSpPr>
          <p:cNvPr id="526" name="Google Shape;526;p60"/>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527" name="Shape 527"/>
        <p:cNvGrpSpPr/>
        <p:nvPr/>
      </p:nvGrpSpPr>
      <p:grpSpPr>
        <a:xfrm>
          <a:off x="0" y="0"/>
          <a:ext cx="0" cy="0"/>
          <a:chOff x="0" y="0"/>
          <a:chExt cx="0" cy="0"/>
        </a:xfrm>
      </p:grpSpPr>
      <p:pic>
        <p:nvPicPr>
          <p:cNvPr id="528" name="Google Shape;528;p61"/>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529" name="Shape 529"/>
        <p:cNvGrpSpPr/>
        <p:nvPr/>
      </p:nvGrpSpPr>
      <p:grpSpPr>
        <a:xfrm>
          <a:off x="0" y="0"/>
          <a:ext cx="0" cy="0"/>
          <a:chOff x="0" y="0"/>
          <a:chExt cx="0" cy="0"/>
        </a:xfrm>
      </p:grpSpPr>
      <p:pic>
        <p:nvPicPr>
          <p:cNvPr id="530" name="Google Shape;530;p62"/>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531" name="Shape 531"/>
        <p:cNvGrpSpPr/>
        <p:nvPr/>
      </p:nvGrpSpPr>
      <p:grpSpPr>
        <a:xfrm>
          <a:off x="0" y="0"/>
          <a:ext cx="0" cy="0"/>
          <a:chOff x="0" y="0"/>
          <a:chExt cx="0" cy="0"/>
        </a:xfrm>
      </p:grpSpPr>
      <p:sp>
        <p:nvSpPr>
          <p:cNvPr id="532" name="Google Shape;532;p63"/>
          <p:cNvSpPr/>
          <p:nvPr>
            <p:ph idx="2" type="pic"/>
          </p:nvPr>
        </p:nvSpPr>
        <p:spPr>
          <a:xfrm>
            <a:off x="4666675" y="0"/>
            <a:ext cx="4485000" cy="5143500"/>
          </a:xfrm>
          <a:prstGeom prst="rect">
            <a:avLst/>
          </a:prstGeom>
          <a:noFill/>
          <a:ln>
            <a:noFill/>
          </a:ln>
        </p:spPr>
      </p:sp>
      <p:sp>
        <p:nvSpPr>
          <p:cNvPr id="533" name="Google Shape;533;p6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34" name="Google Shape;534;p6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35" name="Google Shape;535;p6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36" name="Google Shape;536;p6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37" name="Google Shape;537;p6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38" name="Google Shape;538;p63"/>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39" name="Google Shape;539;p63"/>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540" name="Shape 540"/>
        <p:cNvGrpSpPr/>
        <p:nvPr/>
      </p:nvGrpSpPr>
      <p:grpSpPr>
        <a:xfrm>
          <a:off x="0" y="0"/>
          <a:ext cx="0" cy="0"/>
          <a:chOff x="0" y="0"/>
          <a:chExt cx="0" cy="0"/>
        </a:xfrm>
      </p:grpSpPr>
      <p:sp>
        <p:nvSpPr>
          <p:cNvPr id="541" name="Google Shape;541;p64"/>
          <p:cNvSpPr/>
          <p:nvPr>
            <p:ph idx="2" type="pic"/>
          </p:nvPr>
        </p:nvSpPr>
        <p:spPr>
          <a:xfrm>
            <a:off x="4666675" y="0"/>
            <a:ext cx="4485000" cy="5143500"/>
          </a:xfrm>
          <a:prstGeom prst="rect">
            <a:avLst/>
          </a:prstGeom>
          <a:noFill/>
          <a:ln>
            <a:noFill/>
          </a:ln>
        </p:spPr>
      </p:sp>
      <p:sp>
        <p:nvSpPr>
          <p:cNvPr id="542" name="Google Shape;542;p6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43" name="Google Shape;543;p64"/>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544" name="Google Shape;544;p64"/>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545" name="Google Shape;545;p6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46" name="Google Shape;546;p64"/>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47" name="Google Shape;547;p6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48" name="Google Shape;548;p6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549" name="Shape 549"/>
        <p:cNvGrpSpPr/>
        <p:nvPr/>
      </p:nvGrpSpPr>
      <p:grpSpPr>
        <a:xfrm>
          <a:off x="0" y="0"/>
          <a:ext cx="0" cy="0"/>
          <a:chOff x="0" y="0"/>
          <a:chExt cx="0" cy="0"/>
        </a:xfrm>
      </p:grpSpPr>
      <p:sp>
        <p:nvSpPr>
          <p:cNvPr id="550" name="Google Shape;550;p65"/>
          <p:cNvSpPr/>
          <p:nvPr>
            <p:ph idx="2" type="pic"/>
          </p:nvPr>
        </p:nvSpPr>
        <p:spPr>
          <a:xfrm>
            <a:off x="6136825" y="0"/>
            <a:ext cx="3007200" cy="5143500"/>
          </a:xfrm>
          <a:prstGeom prst="rect">
            <a:avLst/>
          </a:prstGeom>
          <a:noFill/>
          <a:ln>
            <a:noFill/>
          </a:ln>
        </p:spPr>
      </p:sp>
      <p:sp>
        <p:nvSpPr>
          <p:cNvPr id="551" name="Google Shape;551;p6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52" name="Google Shape;552;p6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53" name="Google Shape;553;p6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54" name="Google Shape;554;p6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55" name="Google Shape;555;p6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56" name="Google Shape;556;p65"/>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57" name="Google Shape;557;p65"/>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558" name="Shape 558"/>
        <p:cNvGrpSpPr/>
        <p:nvPr/>
      </p:nvGrpSpPr>
      <p:grpSpPr>
        <a:xfrm>
          <a:off x="0" y="0"/>
          <a:ext cx="0" cy="0"/>
          <a:chOff x="0" y="0"/>
          <a:chExt cx="0" cy="0"/>
        </a:xfrm>
      </p:grpSpPr>
      <p:sp>
        <p:nvSpPr>
          <p:cNvPr id="559" name="Google Shape;559;p66"/>
          <p:cNvSpPr/>
          <p:nvPr>
            <p:ph idx="2" type="pic"/>
          </p:nvPr>
        </p:nvSpPr>
        <p:spPr>
          <a:xfrm>
            <a:off x="6136825" y="0"/>
            <a:ext cx="3007200" cy="5143500"/>
          </a:xfrm>
          <a:prstGeom prst="rect">
            <a:avLst/>
          </a:prstGeom>
          <a:noFill/>
          <a:ln>
            <a:noFill/>
          </a:ln>
        </p:spPr>
      </p:sp>
      <p:sp>
        <p:nvSpPr>
          <p:cNvPr id="560" name="Google Shape;560;p6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61" name="Google Shape;561;p66"/>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434343"/>
              </a:buClr>
              <a:buSzPts val="900"/>
              <a:buChar char="●"/>
              <a:defRPr sz="900">
                <a:solidFill>
                  <a:srgbClr val="434343"/>
                </a:solidFill>
              </a:defRPr>
            </a:lvl1pPr>
            <a:lvl2pPr indent="-285750" lvl="1" marL="914400">
              <a:spcBef>
                <a:spcPts val="0"/>
              </a:spcBef>
              <a:spcAft>
                <a:spcPts val="0"/>
              </a:spcAft>
              <a:buClr>
                <a:srgbClr val="434343"/>
              </a:buClr>
              <a:buSzPts val="900"/>
              <a:buChar char="○"/>
              <a:defRPr sz="900">
                <a:solidFill>
                  <a:srgbClr val="434343"/>
                </a:solidFill>
              </a:defRPr>
            </a:lvl2pPr>
            <a:lvl3pPr indent="-285750" lvl="2" marL="1371600">
              <a:spcBef>
                <a:spcPts val="0"/>
              </a:spcBef>
              <a:spcAft>
                <a:spcPts val="0"/>
              </a:spcAft>
              <a:buClr>
                <a:srgbClr val="434343"/>
              </a:buClr>
              <a:buSzPts val="900"/>
              <a:buChar char="■"/>
              <a:defRPr sz="900">
                <a:solidFill>
                  <a:srgbClr val="434343"/>
                </a:solidFill>
              </a:defRPr>
            </a:lvl3pPr>
            <a:lvl4pPr indent="-285750" lvl="3" marL="1828800">
              <a:spcBef>
                <a:spcPts val="0"/>
              </a:spcBef>
              <a:spcAft>
                <a:spcPts val="0"/>
              </a:spcAft>
              <a:buClr>
                <a:srgbClr val="434343"/>
              </a:buClr>
              <a:buSzPts val="900"/>
              <a:buChar char="●"/>
              <a:defRPr sz="900">
                <a:solidFill>
                  <a:srgbClr val="434343"/>
                </a:solidFill>
              </a:defRPr>
            </a:lvl4pPr>
            <a:lvl5pPr indent="-285750" lvl="4" marL="2286000">
              <a:spcBef>
                <a:spcPts val="0"/>
              </a:spcBef>
              <a:spcAft>
                <a:spcPts val="0"/>
              </a:spcAft>
              <a:buClr>
                <a:srgbClr val="434343"/>
              </a:buClr>
              <a:buSzPts val="900"/>
              <a:buChar char="○"/>
              <a:defRPr sz="900">
                <a:solidFill>
                  <a:srgbClr val="434343"/>
                </a:solidFill>
              </a:defRPr>
            </a:lvl5pPr>
            <a:lvl6pPr indent="-285750" lvl="5" marL="2743200">
              <a:spcBef>
                <a:spcPts val="0"/>
              </a:spcBef>
              <a:spcAft>
                <a:spcPts val="0"/>
              </a:spcAft>
              <a:buClr>
                <a:srgbClr val="434343"/>
              </a:buClr>
              <a:buSzPts val="900"/>
              <a:buChar char="■"/>
              <a:defRPr sz="900">
                <a:solidFill>
                  <a:srgbClr val="434343"/>
                </a:solidFill>
              </a:defRPr>
            </a:lvl6pPr>
            <a:lvl7pPr indent="-285750" lvl="6" marL="3200400">
              <a:spcBef>
                <a:spcPts val="0"/>
              </a:spcBef>
              <a:spcAft>
                <a:spcPts val="0"/>
              </a:spcAft>
              <a:buClr>
                <a:srgbClr val="434343"/>
              </a:buClr>
              <a:buSzPts val="900"/>
              <a:buChar char="●"/>
              <a:defRPr sz="900">
                <a:solidFill>
                  <a:srgbClr val="434343"/>
                </a:solidFill>
              </a:defRPr>
            </a:lvl7pPr>
            <a:lvl8pPr indent="-285750" lvl="7" marL="3657600">
              <a:spcBef>
                <a:spcPts val="0"/>
              </a:spcBef>
              <a:spcAft>
                <a:spcPts val="0"/>
              </a:spcAft>
              <a:buClr>
                <a:srgbClr val="434343"/>
              </a:buClr>
              <a:buSzPts val="900"/>
              <a:buChar char="○"/>
              <a:defRPr sz="900">
                <a:solidFill>
                  <a:srgbClr val="434343"/>
                </a:solidFill>
              </a:defRPr>
            </a:lvl8pPr>
            <a:lvl9pPr indent="-285750" lvl="8" marL="4114800">
              <a:spcBef>
                <a:spcPts val="0"/>
              </a:spcBef>
              <a:spcAft>
                <a:spcPts val="0"/>
              </a:spcAft>
              <a:buClr>
                <a:srgbClr val="434343"/>
              </a:buClr>
              <a:buSzPts val="900"/>
              <a:buChar char="■"/>
              <a:defRPr sz="900">
                <a:solidFill>
                  <a:srgbClr val="434343"/>
                </a:solidFill>
              </a:defRPr>
            </a:lvl9pPr>
          </a:lstStyle>
          <a:p/>
        </p:txBody>
      </p:sp>
      <p:sp>
        <p:nvSpPr>
          <p:cNvPr id="562" name="Google Shape;562;p66"/>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563" name="Google Shape;563;p6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64" name="Google Shape;564;p66"/>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65" name="Google Shape;565;p6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66" name="Google Shape;566;p6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567" name="Shape 567"/>
        <p:cNvGrpSpPr/>
        <p:nvPr/>
      </p:nvGrpSpPr>
      <p:grpSpPr>
        <a:xfrm>
          <a:off x="0" y="0"/>
          <a:ext cx="0" cy="0"/>
          <a:chOff x="0" y="0"/>
          <a:chExt cx="0" cy="0"/>
        </a:xfrm>
      </p:grpSpPr>
      <p:pic>
        <p:nvPicPr>
          <p:cNvPr id="568" name="Google Shape;568;p6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69" name="Google Shape;569;p6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70" name="Google Shape;570;p6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71" name="Google Shape;571;p6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572" name="Shape 572"/>
        <p:cNvGrpSpPr/>
        <p:nvPr/>
      </p:nvGrpSpPr>
      <p:grpSpPr>
        <a:xfrm>
          <a:off x="0" y="0"/>
          <a:ext cx="0" cy="0"/>
          <a:chOff x="0" y="0"/>
          <a:chExt cx="0" cy="0"/>
        </a:xfrm>
      </p:grpSpPr>
      <p:pic>
        <p:nvPicPr>
          <p:cNvPr id="573" name="Google Shape;573;p6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74" name="Google Shape;574;p6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75" name="Google Shape;575;p6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76" name="Google Shape;576;p6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577" name="Shape 577"/>
        <p:cNvGrpSpPr/>
        <p:nvPr/>
      </p:nvGrpSpPr>
      <p:grpSpPr>
        <a:xfrm>
          <a:off x="0" y="0"/>
          <a:ext cx="0" cy="0"/>
          <a:chOff x="0" y="0"/>
          <a:chExt cx="0" cy="0"/>
        </a:xfrm>
      </p:grpSpPr>
      <p:pic>
        <p:nvPicPr>
          <p:cNvPr id="578" name="Google Shape;578;p6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79" name="Google Shape;579;p6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80" name="Google Shape;580;p6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81" name="Google Shape;581;p6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82" name="Google Shape;582;p69"/>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583" name="Shape 583"/>
        <p:cNvGrpSpPr/>
        <p:nvPr/>
      </p:nvGrpSpPr>
      <p:grpSpPr>
        <a:xfrm>
          <a:off x="0" y="0"/>
          <a:ext cx="0" cy="0"/>
          <a:chOff x="0" y="0"/>
          <a:chExt cx="0" cy="0"/>
        </a:xfrm>
      </p:grpSpPr>
      <p:sp>
        <p:nvSpPr>
          <p:cNvPr id="584" name="Google Shape;584;p70"/>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585" name="Google Shape;585;p7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86" name="Google Shape;586;p7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87" name="Google Shape;587;p7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88" name="Google Shape;588;p7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589" name="Shape 589"/>
        <p:cNvGrpSpPr/>
        <p:nvPr/>
      </p:nvGrpSpPr>
      <p:grpSpPr>
        <a:xfrm>
          <a:off x="0" y="0"/>
          <a:ext cx="0" cy="0"/>
          <a:chOff x="0" y="0"/>
          <a:chExt cx="0" cy="0"/>
        </a:xfrm>
      </p:grpSpPr>
      <p:pic>
        <p:nvPicPr>
          <p:cNvPr id="590" name="Google Shape;590;p7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91" name="Google Shape;591;p7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592" name="Google Shape;592;p7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93" name="Google Shape;593;p7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94" name="Google Shape;594;p71"/>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595" name="Shape 595"/>
        <p:cNvGrpSpPr/>
        <p:nvPr/>
      </p:nvGrpSpPr>
      <p:grpSpPr>
        <a:xfrm>
          <a:off x="0" y="0"/>
          <a:ext cx="0" cy="0"/>
          <a:chOff x="0" y="0"/>
          <a:chExt cx="0" cy="0"/>
        </a:xfrm>
      </p:grpSpPr>
      <p:pic>
        <p:nvPicPr>
          <p:cNvPr id="596" name="Google Shape;596;p7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97" name="Google Shape;597;p7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98" name="Google Shape;598;p7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99" name="Google Shape;599;p7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600" name="Google Shape;600;p72"/>
          <p:cNvGrpSpPr/>
          <p:nvPr/>
        </p:nvGrpSpPr>
        <p:grpSpPr>
          <a:xfrm>
            <a:off x="952300" y="1002863"/>
            <a:ext cx="440266" cy="293956"/>
            <a:chOff x="1904600" y="2005725"/>
            <a:chExt cx="880533" cy="587912"/>
          </a:xfrm>
        </p:grpSpPr>
        <p:sp>
          <p:nvSpPr>
            <p:cNvPr id="601" name="Google Shape;601;p72"/>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602" name="Google Shape;602;p72"/>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603" name="Google Shape;603;p72"/>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5" name="Google Shape;35;p8"/>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604" name="Shape 604"/>
        <p:cNvGrpSpPr/>
        <p:nvPr/>
      </p:nvGrpSpPr>
      <p:grpSpPr>
        <a:xfrm>
          <a:off x="0" y="0"/>
          <a:ext cx="0" cy="0"/>
          <a:chOff x="0" y="0"/>
          <a:chExt cx="0" cy="0"/>
        </a:xfrm>
      </p:grpSpPr>
      <p:grpSp>
        <p:nvGrpSpPr>
          <p:cNvPr id="605" name="Google Shape;605;p73"/>
          <p:cNvGrpSpPr/>
          <p:nvPr/>
        </p:nvGrpSpPr>
        <p:grpSpPr>
          <a:xfrm>
            <a:off x="952300" y="1002863"/>
            <a:ext cx="440266" cy="293956"/>
            <a:chOff x="1904600" y="2005725"/>
            <a:chExt cx="880533" cy="587912"/>
          </a:xfrm>
        </p:grpSpPr>
        <p:sp>
          <p:nvSpPr>
            <p:cNvPr id="606" name="Google Shape;606;p73"/>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607" name="Google Shape;607;p73"/>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608" name="Google Shape;608;p73"/>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609" name="Google Shape;609;p7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10" name="Google Shape;610;p7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11" name="Google Shape;611;p7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12" name="Google Shape;612;p7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613" name="Shape 613"/>
        <p:cNvGrpSpPr/>
        <p:nvPr/>
      </p:nvGrpSpPr>
      <p:grpSpPr>
        <a:xfrm>
          <a:off x="0" y="0"/>
          <a:ext cx="0" cy="0"/>
          <a:chOff x="0" y="0"/>
          <a:chExt cx="0" cy="0"/>
        </a:xfrm>
      </p:grpSpPr>
      <p:pic>
        <p:nvPicPr>
          <p:cNvPr id="614" name="Google Shape;614;p7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15" name="Google Shape;615;p7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616" name="Google Shape;616;p7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17" name="Google Shape;617;p7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618" name="Google Shape;618;p74"/>
          <p:cNvGrpSpPr/>
          <p:nvPr/>
        </p:nvGrpSpPr>
        <p:grpSpPr>
          <a:xfrm>
            <a:off x="952300" y="1002863"/>
            <a:ext cx="440266" cy="293956"/>
            <a:chOff x="1904600" y="2005725"/>
            <a:chExt cx="880533" cy="587912"/>
          </a:xfrm>
        </p:grpSpPr>
        <p:sp>
          <p:nvSpPr>
            <p:cNvPr id="619" name="Google Shape;619;p74"/>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620" name="Google Shape;620;p74"/>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621" name="Google Shape;621;p74"/>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3">
  <p:cSld name="TITLE_AND_BODY_3">
    <p:bg>
      <p:bgPr>
        <a:solidFill>
          <a:srgbClr val="000000"/>
        </a:solidFill>
      </p:bgPr>
    </p:bg>
    <p:spTree>
      <p:nvGrpSpPr>
        <p:cNvPr id="622" name="Shape 622"/>
        <p:cNvGrpSpPr/>
        <p:nvPr/>
      </p:nvGrpSpPr>
      <p:grpSpPr>
        <a:xfrm>
          <a:off x="0" y="0"/>
          <a:ext cx="0" cy="0"/>
          <a:chOff x="0" y="0"/>
          <a:chExt cx="0" cy="0"/>
        </a:xfrm>
      </p:grpSpPr>
      <p:sp>
        <p:nvSpPr>
          <p:cNvPr id="623" name="Google Shape;623;p75"/>
          <p:cNvSpPr txBox="1"/>
          <p:nvPr>
            <p:ph type="ctrTitle"/>
          </p:nvPr>
        </p:nvSpPr>
        <p:spPr>
          <a:xfrm>
            <a:off x="952300" y="1287500"/>
            <a:ext cx="3525900" cy="916800"/>
          </a:xfrm>
          <a:prstGeom prst="rect">
            <a:avLst/>
          </a:prstGeom>
        </p:spPr>
        <p:txBody>
          <a:bodyPr anchorCtr="0" anchor="t" bIns="45725" lIns="0" spcFirstLastPara="1" rIns="45725" wrap="square" tIns="45725">
            <a:noAutofit/>
          </a:bodyPr>
          <a:lstStyle>
            <a:lvl1pPr lvl="0">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24" name="Google Shape;624;p75"/>
          <p:cNvSpPr txBox="1"/>
          <p:nvPr>
            <p:ph idx="1" type="subTitle"/>
          </p:nvPr>
        </p:nvSpPr>
        <p:spPr>
          <a:xfrm>
            <a:off x="952300" y="2412900"/>
            <a:ext cx="2903700" cy="568500"/>
          </a:xfrm>
          <a:prstGeom prst="rect">
            <a:avLst/>
          </a:prstGeom>
        </p:spPr>
        <p:txBody>
          <a:bodyPr anchorCtr="0" anchor="t" bIns="45725" lIns="0" spcFirstLastPara="1" rIns="45725" wrap="square" tIns="45725">
            <a:noAutofit/>
          </a:bodyPr>
          <a:lstStyle>
            <a:lvl1pPr lvl="0">
              <a:lnSpc>
                <a:spcPct val="100000"/>
              </a:lnSpc>
              <a:spcBef>
                <a:spcPts val="0"/>
              </a:spcBef>
              <a:spcAft>
                <a:spcPts val="0"/>
              </a:spcAft>
              <a:buClr>
                <a:srgbClr val="B7B7B7"/>
              </a:buClr>
              <a:buSzPts val="1600"/>
              <a:buNone/>
              <a:defRPr sz="1600">
                <a:solidFill>
                  <a:srgbClr val="B7B7B7"/>
                </a:solidFill>
              </a:defRPr>
            </a:lvl1pPr>
            <a:lvl2pPr lvl="1" algn="ctr">
              <a:lnSpc>
                <a:spcPct val="100000"/>
              </a:lnSpc>
              <a:spcBef>
                <a:spcPts val="0"/>
              </a:spcBef>
              <a:spcAft>
                <a:spcPts val="0"/>
              </a:spcAft>
              <a:buClr>
                <a:srgbClr val="B7B7B7"/>
              </a:buClr>
              <a:buSzPts val="2800"/>
              <a:buNone/>
              <a:defRPr sz="2800">
                <a:solidFill>
                  <a:srgbClr val="B7B7B7"/>
                </a:solidFill>
              </a:defRPr>
            </a:lvl2pPr>
            <a:lvl3pPr lvl="2" algn="ctr">
              <a:lnSpc>
                <a:spcPct val="100000"/>
              </a:lnSpc>
              <a:spcBef>
                <a:spcPts val="0"/>
              </a:spcBef>
              <a:spcAft>
                <a:spcPts val="0"/>
              </a:spcAft>
              <a:buClr>
                <a:srgbClr val="B7B7B7"/>
              </a:buClr>
              <a:buSzPts val="2800"/>
              <a:buNone/>
              <a:defRPr sz="2800">
                <a:solidFill>
                  <a:srgbClr val="B7B7B7"/>
                </a:solidFill>
              </a:defRPr>
            </a:lvl3pPr>
            <a:lvl4pPr lvl="3" algn="ctr">
              <a:lnSpc>
                <a:spcPct val="100000"/>
              </a:lnSpc>
              <a:spcBef>
                <a:spcPts val="0"/>
              </a:spcBef>
              <a:spcAft>
                <a:spcPts val="0"/>
              </a:spcAft>
              <a:buClr>
                <a:srgbClr val="B7B7B7"/>
              </a:buClr>
              <a:buSzPts val="2800"/>
              <a:buNone/>
              <a:defRPr sz="2800">
                <a:solidFill>
                  <a:srgbClr val="B7B7B7"/>
                </a:solidFill>
              </a:defRPr>
            </a:lvl4pPr>
            <a:lvl5pPr lvl="4" algn="ctr">
              <a:lnSpc>
                <a:spcPct val="100000"/>
              </a:lnSpc>
              <a:spcBef>
                <a:spcPts val="0"/>
              </a:spcBef>
              <a:spcAft>
                <a:spcPts val="0"/>
              </a:spcAft>
              <a:buClr>
                <a:srgbClr val="B7B7B7"/>
              </a:buClr>
              <a:buSzPts val="2800"/>
              <a:buNone/>
              <a:defRPr sz="2800">
                <a:solidFill>
                  <a:srgbClr val="B7B7B7"/>
                </a:solidFill>
              </a:defRPr>
            </a:lvl5pPr>
            <a:lvl6pPr lvl="5" algn="ctr">
              <a:lnSpc>
                <a:spcPct val="100000"/>
              </a:lnSpc>
              <a:spcBef>
                <a:spcPts val="0"/>
              </a:spcBef>
              <a:spcAft>
                <a:spcPts val="0"/>
              </a:spcAft>
              <a:buClr>
                <a:srgbClr val="B7B7B7"/>
              </a:buClr>
              <a:buSzPts val="2800"/>
              <a:buNone/>
              <a:defRPr sz="2800">
                <a:solidFill>
                  <a:srgbClr val="B7B7B7"/>
                </a:solidFill>
              </a:defRPr>
            </a:lvl6pPr>
            <a:lvl7pPr lvl="6" algn="ctr">
              <a:lnSpc>
                <a:spcPct val="100000"/>
              </a:lnSpc>
              <a:spcBef>
                <a:spcPts val="0"/>
              </a:spcBef>
              <a:spcAft>
                <a:spcPts val="0"/>
              </a:spcAft>
              <a:buClr>
                <a:srgbClr val="B7B7B7"/>
              </a:buClr>
              <a:buSzPts val="2800"/>
              <a:buNone/>
              <a:defRPr sz="2800">
                <a:solidFill>
                  <a:srgbClr val="B7B7B7"/>
                </a:solidFill>
              </a:defRPr>
            </a:lvl7pPr>
            <a:lvl8pPr lvl="7" algn="ctr">
              <a:lnSpc>
                <a:spcPct val="100000"/>
              </a:lnSpc>
              <a:spcBef>
                <a:spcPts val="0"/>
              </a:spcBef>
              <a:spcAft>
                <a:spcPts val="0"/>
              </a:spcAft>
              <a:buClr>
                <a:srgbClr val="B7B7B7"/>
              </a:buClr>
              <a:buSzPts val="2800"/>
              <a:buNone/>
              <a:defRPr sz="2800">
                <a:solidFill>
                  <a:srgbClr val="B7B7B7"/>
                </a:solidFill>
              </a:defRPr>
            </a:lvl8pPr>
            <a:lvl9pPr lvl="8" algn="ctr">
              <a:lnSpc>
                <a:spcPct val="100000"/>
              </a:lnSpc>
              <a:spcBef>
                <a:spcPts val="0"/>
              </a:spcBef>
              <a:spcAft>
                <a:spcPts val="0"/>
              </a:spcAft>
              <a:buClr>
                <a:srgbClr val="B7B7B7"/>
              </a:buClr>
              <a:buSzPts val="2800"/>
              <a:buNone/>
              <a:defRPr sz="2800">
                <a:solidFill>
                  <a:srgbClr val="B7B7B7"/>
                </a:solidFill>
              </a:defRPr>
            </a:lvl9pPr>
          </a:lstStyle>
          <a:p/>
        </p:txBody>
      </p:sp>
      <p:pic>
        <p:nvPicPr>
          <p:cNvPr id="625" name="Google Shape;625;p7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26" name="Google Shape;626;p75"/>
          <p:cNvSpPr txBox="1"/>
          <p:nvPr>
            <p:ph idx="2" type="subTitle"/>
          </p:nvPr>
        </p:nvSpPr>
        <p:spPr>
          <a:xfrm>
            <a:off x="952300" y="3250650"/>
            <a:ext cx="2903700" cy="568500"/>
          </a:xfrm>
          <a:prstGeom prst="rect">
            <a:avLst/>
          </a:prstGeom>
        </p:spPr>
        <p:txBody>
          <a:bodyPr anchorCtr="0" anchor="t" bIns="45725" lIns="0" spcFirstLastPara="1" rIns="45725" wrap="square" tIns="45725">
            <a:noAutofit/>
          </a:bodyPr>
          <a:lstStyle>
            <a:lvl1pPr lvl="0">
              <a:lnSpc>
                <a:spcPct val="100000"/>
              </a:lnSpc>
              <a:spcBef>
                <a:spcPts val="0"/>
              </a:spcBef>
              <a:spcAft>
                <a:spcPts val="0"/>
              </a:spcAft>
              <a:buClr>
                <a:srgbClr val="B7B7B7"/>
              </a:buClr>
              <a:buSzPts val="1200"/>
              <a:buNone/>
              <a:defRPr sz="1200">
                <a:solidFill>
                  <a:srgbClr val="B7B7B7"/>
                </a:solidFill>
              </a:defRPr>
            </a:lvl1pPr>
            <a:lvl2pPr lvl="1" algn="ctr">
              <a:lnSpc>
                <a:spcPct val="100000"/>
              </a:lnSpc>
              <a:spcBef>
                <a:spcPts val="0"/>
              </a:spcBef>
              <a:spcAft>
                <a:spcPts val="0"/>
              </a:spcAft>
              <a:buClr>
                <a:srgbClr val="B7B7B7"/>
              </a:buClr>
              <a:buSzPts val="2800"/>
              <a:buNone/>
              <a:defRPr sz="2800">
                <a:solidFill>
                  <a:srgbClr val="B7B7B7"/>
                </a:solidFill>
              </a:defRPr>
            </a:lvl2pPr>
            <a:lvl3pPr lvl="2" algn="ctr">
              <a:lnSpc>
                <a:spcPct val="100000"/>
              </a:lnSpc>
              <a:spcBef>
                <a:spcPts val="0"/>
              </a:spcBef>
              <a:spcAft>
                <a:spcPts val="0"/>
              </a:spcAft>
              <a:buClr>
                <a:srgbClr val="B7B7B7"/>
              </a:buClr>
              <a:buSzPts val="2800"/>
              <a:buNone/>
              <a:defRPr sz="2800">
                <a:solidFill>
                  <a:srgbClr val="B7B7B7"/>
                </a:solidFill>
              </a:defRPr>
            </a:lvl3pPr>
            <a:lvl4pPr lvl="3" algn="ctr">
              <a:lnSpc>
                <a:spcPct val="100000"/>
              </a:lnSpc>
              <a:spcBef>
                <a:spcPts val="0"/>
              </a:spcBef>
              <a:spcAft>
                <a:spcPts val="0"/>
              </a:spcAft>
              <a:buClr>
                <a:srgbClr val="B7B7B7"/>
              </a:buClr>
              <a:buSzPts val="2800"/>
              <a:buNone/>
              <a:defRPr sz="2800">
                <a:solidFill>
                  <a:srgbClr val="B7B7B7"/>
                </a:solidFill>
              </a:defRPr>
            </a:lvl4pPr>
            <a:lvl5pPr lvl="4" algn="ctr">
              <a:lnSpc>
                <a:spcPct val="100000"/>
              </a:lnSpc>
              <a:spcBef>
                <a:spcPts val="0"/>
              </a:spcBef>
              <a:spcAft>
                <a:spcPts val="0"/>
              </a:spcAft>
              <a:buClr>
                <a:srgbClr val="B7B7B7"/>
              </a:buClr>
              <a:buSzPts val="2800"/>
              <a:buNone/>
              <a:defRPr sz="2800">
                <a:solidFill>
                  <a:srgbClr val="B7B7B7"/>
                </a:solidFill>
              </a:defRPr>
            </a:lvl5pPr>
            <a:lvl6pPr lvl="5" algn="ctr">
              <a:lnSpc>
                <a:spcPct val="100000"/>
              </a:lnSpc>
              <a:spcBef>
                <a:spcPts val="0"/>
              </a:spcBef>
              <a:spcAft>
                <a:spcPts val="0"/>
              </a:spcAft>
              <a:buClr>
                <a:srgbClr val="B7B7B7"/>
              </a:buClr>
              <a:buSzPts val="2800"/>
              <a:buNone/>
              <a:defRPr sz="2800">
                <a:solidFill>
                  <a:srgbClr val="B7B7B7"/>
                </a:solidFill>
              </a:defRPr>
            </a:lvl6pPr>
            <a:lvl7pPr lvl="6" algn="ctr">
              <a:lnSpc>
                <a:spcPct val="100000"/>
              </a:lnSpc>
              <a:spcBef>
                <a:spcPts val="0"/>
              </a:spcBef>
              <a:spcAft>
                <a:spcPts val="0"/>
              </a:spcAft>
              <a:buClr>
                <a:srgbClr val="B7B7B7"/>
              </a:buClr>
              <a:buSzPts val="2800"/>
              <a:buNone/>
              <a:defRPr sz="2800">
                <a:solidFill>
                  <a:srgbClr val="B7B7B7"/>
                </a:solidFill>
              </a:defRPr>
            </a:lvl7pPr>
            <a:lvl8pPr lvl="7" algn="ctr">
              <a:lnSpc>
                <a:spcPct val="100000"/>
              </a:lnSpc>
              <a:spcBef>
                <a:spcPts val="0"/>
              </a:spcBef>
              <a:spcAft>
                <a:spcPts val="0"/>
              </a:spcAft>
              <a:buClr>
                <a:srgbClr val="B7B7B7"/>
              </a:buClr>
              <a:buSzPts val="2800"/>
              <a:buNone/>
              <a:defRPr sz="2800">
                <a:solidFill>
                  <a:srgbClr val="B7B7B7"/>
                </a:solidFill>
              </a:defRPr>
            </a:lvl8pPr>
            <a:lvl9pPr lvl="8" algn="ctr">
              <a:lnSpc>
                <a:spcPct val="100000"/>
              </a:lnSpc>
              <a:spcBef>
                <a:spcPts val="0"/>
              </a:spcBef>
              <a:spcAft>
                <a:spcPts val="0"/>
              </a:spcAft>
              <a:buClr>
                <a:srgbClr val="B7B7B7"/>
              </a:buClr>
              <a:buSzPts val="2800"/>
              <a:buNone/>
              <a:defRPr sz="2800">
                <a:solidFill>
                  <a:srgbClr val="B7B7B7"/>
                </a:solidFill>
              </a:defRPr>
            </a:lvl9pPr>
          </a:lstStyle>
          <a:p/>
        </p:txBody>
      </p:sp>
      <p:sp>
        <p:nvSpPr>
          <p:cNvPr id="627" name="Google Shape;627;p75"/>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28" name="Google Shape;628;p7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29" name="Google Shape;629;p7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34" name="Shape 634"/>
        <p:cNvGrpSpPr/>
        <p:nvPr/>
      </p:nvGrpSpPr>
      <p:grpSpPr>
        <a:xfrm>
          <a:off x="0" y="0"/>
          <a:ext cx="0" cy="0"/>
          <a:chOff x="0" y="0"/>
          <a:chExt cx="0" cy="0"/>
        </a:xfrm>
      </p:grpSpPr>
      <p:sp>
        <p:nvSpPr>
          <p:cNvPr id="635" name="Google Shape;635;p7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36" name="Google Shape;636;p7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37" name="Google Shape;637;p7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38" name="Shape 638"/>
        <p:cNvGrpSpPr/>
        <p:nvPr/>
      </p:nvGrpSpPr>
      <p:grpSpPr>
        <a:xfrm>
          <a:off x="0" y="0"/>
          <a:ext cx="0" cy="0"/>
          <a:chOff x="0" y="0"/>
          <a:chExt cx="0" cy="0"/>
        </a:xfrm>
      </p:grpSpPr>
      <p:sp>
        <p:nvSpPr>
          <p:cNvPr id="639" name="Google Shape;639;p78"/>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40" name="Google Shape;640;p7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41" name="Shape 641"/>
        <p:cNvGrpSpPr/>
        <p:nvPr/>
      </p:nvGrpSpPr>
      <p:grpSpPr>
        <a:xfrm>
          <a:off x="0" y="0"/>
          <a:ext cx="0" cy="0"/>
          <a:chOff x="0" y="0"/>
          <a:chExt cx="0" cy="0"/>
        </a:xfrm>
      </p:grpSpPr>
      <p:sp>
        <p:nvSpPr>
          <p:cNvPr id="642" name="Google Shape;642;p79"/>
          <p:cNvSpPr txBox="1"/>
          <p:nvPr>
            <p:ph type="title"/>
          </p:nvPr>
        </p:nvSpPr>
        <p:spPr>
          <a:xfrm>
            <a:off x="311700" y="445025"/>
            <a:ext cx="8520600" cy="572700"/>
          </a:xfrm>
          <a:prstGeom prst="rect">
            <a:avLst/>
          </a:prstGeom>
        </p:spPr>
        <p:txBody>
          <a:bodyPr anchorCtr="0" anchor="ctr" bIns="91425" lIns="91425" spcFirstLastPara="1" rIns="91425" wrap="square" tIns="91425">
            <a:noAutofit/>
          </a:bodyPr>
          <a:lstStyle>
            <a:lvl1pPr lvl="0">
              <a:spcBef>
                <a:spcPts val="0"/>
              </a:spcBef>
              <a:spcAft>
                <a:spcPts val="0"/>
              </a:spcAft>
              <a:buSzPts val="2500"/>
              <a:buFont typeface="Oswald"/>
              <a:buNone/>
              <a:defRPr sz="2500">
                <a:latin typeface="Oswald"/>
                <a:ea typeface="Oswald"/>
                <a:cs typeface="Oswald"/>
                <a:sym typeface="Oswald"/>
              </a:defRPr>
            </a:lvl1pPr>
            <a:lvl2pPr lvl="1">
              <a:spcBef>
                <a:spcPts val="0"/>
              </a:spcBef>
              <a:spcAft>
                <a:spcPts val="0"/>
              </a:spcAft>
              <a:buSzPts val="2500"/>
              <a:buFont typeface="Oswald"/>
              <a:buNone/>
              <a:defRPr sz="2500">
                <a:latin typeface="Oswald"/>
                <a:ea typeface="Oswald"/>
                <a:cs typeface="Oswald"/>
                <a:sym typeface="Oswald"/>
              </a:defRPr>
            </a:lvl2pPr>
            <a:lvl3pPr lvl="2">
              <a:spcBef>
                <a:spcPts val="0"/>
              </a:spcBef>
              <a:spcAft>
                <a:spcPts val="0"/>
              </a:spcAft>
              <a:buSzPts val="2500"/>
              <a:buFont typeface="Oswald"/>
              <a:buNone/>
              <a:defRPr sz="2500">
                <a:latin typeface="Oswald"/>
                <a:ea typeface="Oswald"/>
                <a:cs typeface="Oswald"/>
                <a:sym typeface="Oswald"/>
              </a:defRPr>
            </a:lvl3pPr>
            <a:lvl4pPr lvl="3">
              <a:spcBef>
                <a:spcPts val="0"/>
              </a:spcBef>
              <a:spcAft>
                <a:spcPts val="0"/>
              </a:spcAft>
              <a:buSzPts val="2500"/>
              <a:buFont typeface="Oswald"/>
              <a:buNone/>
              <a:defRPr sz="2500">
                <a:latin typeface="Oswald"/>
                <a:ea typeface="Oswald"/>
                <a:cs typeface="Oswald"/>
                <a:sym typeface="Oswald"/>
              </a:defRPr>
            </a:lvl4pPr>
            <a:lvl5pPr lvl="4">
              <a:spcBef>
                <a:spcPts val="0"/>
              </a:spcBef>
              <a:spcAft>
                <a:spcPts val="0"/>
              </a:spcAft>
              <a:buSzPts val="2500"/>
              <a:buFont typeface="Oswald"/>
              <a:buNone/>
              <a:defRPr sz="2500">
                <a:latin typeface="Oswald"/>
                <a:ea typeface="Oswald"/>
                <a:cs typeface="Oswald"/>
                <a:sym typeface="Oswald"/>
              </a:defRPr>
            </a:lvl5pPr>
            <a:lvl6pPr lvl="5">
              <a:spcBef>
                <a:spcPts val="0"/>
              </a:spcBef>
              <a:spcAft>
                <a:spcPts val="0"/>
              </a:spcAft>
              <a:buSzPts val="2500"/>
              <a:buFont typeface="Oswald"/>
              <a:buNone/>
              <a:defRPr sz="2500">
                <a:latin typeface="Oswald"/>
                <a:ea typeface="Oswald"/>
                <a:cs typeface="Oswald"/>
                <a:sym typeface="Oswald"/>
              </a:defRPr>
            </a:lvl6pPr>
            <a:lvl7pPr lvl="6">
              <a:spcBef>
                <a:spcPts val="0"/>
              </a:spcBef>
              <a:spcAft>
                <a:spcPts val="0"/>
              </a:spcAft>
              <a:buSzPts val="2500"/>
              <a:buFont typeface="Oswald"/>
              <a:buNone/>
              <a:defRPr sz="2500">
                <a:latin typeface="Oswald"/>
                <a:ea typeface="Oswald"/>
                <a:cs typeface="Oswald"/>
                <a:sym typeface="Oswald"/>
              </a:defRPr>
            </a:lvl7pPr>
            <a:lvl8pPr lvl="7">
              <a:spcBef>
                <a:spcPts val="0"/>
              </a:spcBef>
              <a:spcAft>
                <a:spcPts val="0"/>
              </a:spcAft>
              <a:buSzPts val="2500"/>
              <a:buFont typeface="Oswald"/>
              <a:buNone/>
              <a:defRPr sz="2500">
                <a:latin typeface="Oswald"/>
                <a:ea typeface="Oswald"/>
                <a:cs typeface="Oswald"/>
                <a:sym typeface="Oswald"/>
              </a:defRPr>
            </a:lvl8pPr>
            <a:lvl9pPr lvl="8">
              <a:spcBef>
                <a:spcPts val="0"/>
              </a:spcBef>
              <a:spcAft>
                <a:spcPts val="0"/>
              </a:spcAft>
              <a:buSzPts val="2500"/>
              <a:buFont typeface="Oswald"/>
              <a:buNone/>
              <a:defRPr sz="2500">
                <a:latin typeface="Oswald"/>
                <a:ea typeface="Oswald"/>
                <a:cs typeface="Oswald"/>
                <a:sym typeface="Oswald"/>
              </a:defRPr>
            </a:lvl9pPr>
          </a:lstStyle>
          <a:p/>
        </p:txBody>
      </p:sp>
      <p:sp>
        <p:nvSpPr>
          <p:cNvPr id="643" name="Google Shape;643;p7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44" name="Google Shape;644;p7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45" name="Shape 645"/>
        <p:cNvGrpSpPr/>
        <p:nvPr/>
      </p:nvGrpSpPr>
      <p:grpSpPr>
        <a:xfrm>
          <a:off x="0" y="0"/>
          <a:ext cx="0" cy="0"/>
          <a:chOff x="0" y="0"/>
          <a:chExt cx="0" cy="0"/>
        </a:xfrm>
      </p:grpSpPr>
      <p:sp>
        <p:nvSpPr>
          <p:cNvPr id="646" name="Google Shape;646;p8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47" name="Google Shape;647;p8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48" name="Google Shape;648;p8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49" name="Google Shape;649;p8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50" name="Shape 650"/>
        <p:cNvGrpSpPr/>
        <p:nvPr/>
      </p:nvGrpSpPr>
      <p:grpSpPr>
        <a:xfrm>
          <a:off x="0" y="0"/>
          <a:ext cx="0" cy="0"/>
          <a:chOff x="0" y="0"/>
          <a:chExt cx="0" cy="0"/>
        </a:xfrm>
      </p:grpSpPr>
      <p:sp>
        <p:nvSpPr>
          <p:cNvPr id="651" name="Google Shape;651;p8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52" name="Google Shape;652;p8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53" name="Shape 653"/>
        <p:cNvGrpSpPr/>
        <p:nvPr/>
      </p:nvGrpSpPr>
      <p:grpSpPr>
        <a:xfrm>
          <a:off x="0" y="0"/>
          <a:ext cx="0" cy="0"/>
          <a:chOff x="0" y="0"/>
          <a:chExt cx="0" cy="0"/>
        </a:xfrm>
      </p:grpSpPr>
      <p:sp>
        <p:nvSpPr>
          <p:cNvPr id="654" name="Google Shape;654;p8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55" name="Google Shape;655;p8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56" name="Google Shape;656;p8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57" name="Shape 657"/>
        <p:cNvGrpSpPr/>
        <p:nvPr/>
      </p:nvGrpSpPr>
      <p:grpSpPr>
        <a:xfrm>
          <a:off x="0" y="0"/>
          <a:ext cx="0" cy="0"/>
          <a:chOff x="0" y="0"/>
          <a:chExt cx="0" cy="0"/>
        </a:xfrm>
      </p:grpSpPr>
      <p:sp>
        <p:nvSpPr>
          <p:cNvPr id="658" name="Google Shape;658;p83"/>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659" name="Google Shape;659;p8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9" name="Google Shape;39;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1" name="Google Shape;41;p9"/>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60" name="Shape 660"/>
        <p:cNvGrpSpPr/>
        <p:nvPr/>
      </p:nvGrpSpPr>
      <p:grpSpPr>
        <a:xfrm>
          <a:off x="0" y="0"/>
          <a:ext cx="0" cy="0"/>
          <a:chOff x="0" y="0"/>
          <a:chExt cx="0" cy="0"/>
        </a:xfrm>
      </p:grpSpPr>
      <p:sp>
        <p:nvSpPr>
          <p:cNvPr id="661" name="Google Shape;661;p8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84"/>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63" name="Google Shape;663;p84"/>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64" name="Google Shape;664;p84"/>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65" name="Google Shape;665;p8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6" name="Shape 666"/>
        <p:cNvGrpSpPr/>
        <p:nvPr/>
      </p:nvGrpSpPr>
      <p:grpSpPr>
        <a:xfrm>
          <a:off x="0" y="0"/>
          <a:ext cx="0" cy="0"/>
          <a:chOff x="0" y="0"/>
          <a:chExt cx="0" cy="0"/>
        </a:xfrm>
      </p:grpSpPr>
      <p:sp>
        <p:nvSpPr>
          <p:cNvPr id="667" name="Google Shape;667;p85"/>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668" name="Google Shape;668;p8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69" name="Shape 669"/>
        <p:cNvGrpSpPr/>
        <p:nvPr/>
      </p:nvGrpSpPr>
      <p:grpSpPr>
        <a:xfrm>
          <a:off x="0" y="0"/>
          <a:ext cx="0" cy="0"/>
          <a:chOff x="0" y="0"/>
          <a:chExt cx="0" cy="0"/>
        </a:xfrm>
      </p:grpSpPr>
      <p:sp>
        <p:nvSpPr>
          <p:cNvPr id="670" name="Google Shape;670;p86"/>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71" name="Google Shape;671;p86"/>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72" name="Google Shape;672;p8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3" name="Shape 673"/>
        <p:cNvGrpSpPr/>
        <p:nvPr/>
      </p:nvGrpSpPr>
      <p:grpSpPr>
        <a:xfrm>
          <a:off x="0" y="0"/>
          <a:ext cx="0" cy="0"/>
          <a:chOff x="0" y="0"/>
          <a:chExt cx="0" cy="0"/>
        </a:xfrm>
      </p:grpSpPr>
      <p:sp>
        <p:nvSpPr>
          <p:cNvPr id="674" name="Google Shape;674;p8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p:cSld name="TITLE_1">
    <p:bg>
      <p:bgPr>
        <a:solidFill>
          <a:schemeClr val="dk1"/>
        </a:solidFill>
      </p:bgPr>
    </p:bg>
    <p:spTree>
      <p:nvGrpSpPr>
        <p:cNvPr id="675" name="Shape 675"/>
        <p:cNvGrpSpPr/>
        <p:nvPr/>
      </p:nvGrpSpPr>
      <p:grpSpPr>
        <a:xfrm>
          <a:off x="0" y="0"/>
          <a:ext cx="0" cy="0"/>
          <a:chOff x="0" y="0"/>
          <a:chExt cx="0" cy="0"/>
        </a:xfrm>
      </p:grpSpPr>
      <p:sp>
        <p:nvSpPr>
          <p:cNvPr id="676" name="Google Shape;676;p88"/>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677" name="Google Shape;677;p88"/>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1">
  <p:cSld name="TITLE_2">
    <p:bg>
      <p:bgPr>
        <a:solidFill>
          <a:schemeClr val="dk1"/>
        </a:solidFill>
      </p:bgPr>
    </p:bg>
    <p:spTree>
      <p:nvGrpSpPr>
        <p:cNvPr id="678" name="Shape 678"/>
        <p:cNvGrpSpPr/>
        <p:nvPr/>
      </p:nvGrpSpPr>
      <p:grpSpPr>
        <a:xfrm>
          <a:off x="0" y="0"/>
          <a:ext cx="0" cy="0"/>
          <a:chOff x="0" y="0"/>
          <a:chExt cx="0" cy="0"/>
        </a:xfrm>
      </p:grpSpPr>
      <p:sp>
        <p:nvSpPr>
          <p:cNvPr id="679" name="Google Shape;679;p89"/>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680" name="Google Shape;680;p89"/>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681" name="Shape 681"/>
        <p:cNvGrpSpPr/>
        <p:nvPr/>
      </p:nvGrpSpPr>
      <p:grpSpPr>
        <a:xfrm>
          <a:off x="0" y="0"/>
          <a:ext cx="0" cy="0"/>
          <a:chOff x="0" y="0"/>
          <a:chExt cx="0" cy="0"/>
        </a:xfrm>
      </p:grpSpPr>
      <p:pic>
        <p:nvPicPr>
          <p:cNvPr id="682" name="Google Shape;682;p9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83" name="Google Shape;683;p90"/>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84" name="Google Shape;684;p9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85" name="Google Shape;685;p9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686" name="Shape 686"/>
        <p:cNvGrpSpPr/>
        <p:nvPr/>
      </p:nvGrpSpPr>
      <p:grpSpPr>
        <a:xfrm>
          <a:off x="0" y="0"/>
          <a:ext cx="0" cy="0"/>
          <a:chOff x="0" y="0"/>
          <a:chExt cx="0" cy="0"/>
        </a:xfrm>
      </p:grpSpPr>
      <p:pic>
        <p:nvPicPr>
          <p:cNvPr id="687" name="Google Shape;687;p9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88" name="Google Shape;688;p9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89" name="Google Shape;689;p9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90" name="Google Shape;690;p91"/>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91" name="Google Shape;691;p91"/>
          <p:cNvSpPr txBox="1"/>
          <p:nvPr>
            <p:ph type="title"/>
          </p:nvPr>
        </p:nvSpPr>
        <p:spPr>
          <a:xfrm>
            <a:off x="952198" y="1521550"/>
            <a:ext cx="5048100" cy="2113800"/>
          </a:xfrm>
          <a:prstGeom prst="rect">
            <a:avLst/>
          </a:prstGeom>
        </p:spPr>
        <p:txBody>
          <a:bodyPr anchorCtr="0" anchor="t" bIns="91425" lIns="91425" spcFirstLastPara="1" rIns="91425" wrap="square" tIns="91425">
            <a:norm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695" name="Shape 695"/>
        <p:cNvGrpSpPr/>
        <p:nvPr/>
      </p:nvGrpSpPr>
      <p:grpSpPr>
        <a:xfrm>
          <a:off x="0" y="0"/>
          <a:ext cx="0" cy="0"/>
          <a:chOff x="0" y="0"/>
          <a:chExt cx="0" cy="0"/>
        </a:xfrm>
      </p:grpSpPr>
      <p:sp>
        <p:nvSpPr>
          <p:cNvPr id="696" name="Google Shape;696;p93"/>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697" name="Google Shape;697;p93"/>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698" name="Shape 698"/>
        <p:cNvGrpSpPr/>
        <p:nvPr/>
      </p:nvGrpSpPr>
      <p:grpSpPr>
        <a:xfrm>
          <a:off x="0" y="0"/>
          <a:ext cx="0" cy="0"/>
          <a:chOff x="0" y="0"/>
          <a:chExt cx="0" cy="0"/>
        </a:xfrm>
      </p:grpSpPr>
      <p:sp>
        <p:nvSpPr>
          <p:cNvPr id="699" name="Google Shape;699;p94"/>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700" name="Google Shape;700;p94"/>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701" name="Shape 701"/>
        <p:cNvGrpSpPr/>
        <p:nvPr/>
      </p:nvGrpSpPr>
      <p:grpSpPr>
        <a:xfrm>
          <a:off x="0" y="0"/>
          <a:ext cx="0" cy="0"/>
          <a:chOff x="0" y="0"/>
          <a:chExt cx="0" cy="0"/>
        </a:xfrm>
      </p:grpSpPr>
      <p:pic>
        <p:nvPicPr>
          <p:cNvPr id="702" name="Google Shape;702;p9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03" name="Google Shape;703;p9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04" name="Google Shape;704;p9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05" name="Google Shape;705;p9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06" name="Google Shape;706;p9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07" name="Google Shape;707;p95"/>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708" name="Google Shape;708;p95"/>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709" name="Shape 709"/>
        <p:cNvGrpSpPr/>
        <p:nvPr/>
      </p:nvGrpSpPr>
      <p:grpSpPr>
        <a:xfrm>
          <a:off x="0" y="0"/>
          <a:ext cx="0" cy="0"/>
          <a:chOff x="0" y="0"/>
          <a:chExt cx="0" cy="0"/>
        </a:xfrm>
      </p:grpSpPr>
      <p:sp>
        <p:nvSpPr>
          <p:cNvPr id="710" name="Google Shape;710;p9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11" name="Google Shape;711;p96"/>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712" name="Google Shape;712;p96"/>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pic>
        <p:nvPicPr>
          <p:cNvPr id="713" name="Google Shape;713;p9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14" name="Google Shape;714;p96"/>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15" name="Google Shape;715;p9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16" name="Google Shape;716;p9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717" name="Shape 717"/>
        <p:cNvGrpSpPr/>
        <p:nvPr/>
      </p:nvGrpSpPr>
      <p:grpSpPr>
        <a:xfrm>
          <a:off x="0" y="0"/>
          <a:ext cx="0" cy="0"/>
          <a:chOff x="0" y="0"/>
          <a:chExt cx="0" cy="0"/>
        </a:xfrm>
      </p:grpSpPr>
      <p:pic>
        <p:nvPicPr>
          <p:cNvPr id="718" name="Google Shape;718;p9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19" name="Google Shape;719;p9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20" name="Google Shape;720;p9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21" name="Google Shape;721;p9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22" name="Google Shape;722;p97"/>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23" name="Google Shape;723;p97"/>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24" name="Google Shape;724;p97"/>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725" name="Google Shape;725;p97"/>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726" name="Google Shape;726;p97"/>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27" name="Google Shape;727;p97"/>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728" name="Google Shape;728;p97"/>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29" name="Google Shape;729;p97"/>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730" name="Google Shape;730;p97"/>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731" name="Shape 731"/>
        <p:cNvGrpSpPr/>
        <p:nvPr/>
      </p:nvGrpSpPr>
      <p:grpSpPr>
        <a:xfrm>
          <a:off x="0" y="0"/>
          <a:ext cx="0" cy="0"/>
          <a:chOff x="0" y="0"/>
          <a:chExt cx="0" cy="0"/>
        </a:xfrm>
      </p:grpSpPr>
      <p:sp>
        <p:nvSpPr>
          <p:cNvPr id="732" name="Google Shape;732;p98"/>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33" name="Google Shape;733;p98"/>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734" name="Google Shape;734;p98"/>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735" name="Google Shape;735;p98"/>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736" name="Google Shape;736;p98"/>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737" name="Google Shape;737;p98"/>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738" name="Google Shape;738;p98"/>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739" name="Google Shape;739;p98"/>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740" name="Google Shape;740;p98"/>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741" name="Google Shape;741;p9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42" name="Google Shape;742;p98"/>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43" name="Google Shape;743;p9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44" name="Google Shape;744;p9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745" name="Shape 745"/>
        <p:cNvGrpSpPr/>
        <p:nvPr/>
      </p:nvGrpSpPr>
      <p:grpSpPr>
        <a:xfrm>
          <a:off x="0" y="0"/>
          <a:ext cx="0" cy="0"/>
          <a:chOff x="0" y="0"/>
          <a:chExt cx="0" cy="0"/>
        </a:xfrm>
      </p:grpSpPr>
      <p:pic>
        <p:nvPicPr>
          <p:cNvPr id="746" name="Google Shape;746;p9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47" name="Google Shape;747;p9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48" name="Google Shape;748;p9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49" name="Google Shape;749;p9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50" name="Google Shape;750;p99"/>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51" name="Google Shape;751;p99"/>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52" name="Google Shape;752;p99"/>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753" name="Google Shape;753;p99"/>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54" name="Google Shape;754;p99"/>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755" name="Google Shape;755;p99"/>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56" name="Google Shape;756;p99"/>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757" name="Google Shape;757;p99"/>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58" name="Google Shape;758;p99"/>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759" name="Google Shape;759;p99"/>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760" name="Google Shape;760;p99"/>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761" name="Google Shape;761;p99"/>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762" name="Shape 762"/>
        <p:cNvGrpSpPr/>
        <p:nvPr/>
      </p:nvGrpSpPr>
      <p:grpSpPr>
        <a:xfrm>
          <a:off x="0" y="0"/>
          <a:ext cx="0" cy="0"/>
          <a:chOff x="0" y="0"/>
          <a:chExt cx="0" cy="0"/>
        </a:xfrm>
      </p:grpSpPr>
      <p:sp>
        <p:nvSpPr>
          <p:cNvPr id="763" name="Google Shape;763;p100"/>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64" name="Google Shape;764;p100"/>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765" name="Google Shape;765;p100"/>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766" name="Google Shape;766;p100"/>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767" name="Google Shape;767;p100"/>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768" name="Google Shape;768;p100"/>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769" name="Google Shape;769;p100"/>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770" name="Google Shape;770;p100"/>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771" name="Google Shape;771;p100"/>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772" name="Google Shape;772;p100"/>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773" name="Google Shape;773;p100"/>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774" name="Google Shape;774;p100"/>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775" name="Google Shape;775;p10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76" name="Google Shape;776;p100"/>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77" name="Google Shape;777;p10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78" name="Google Shape;778;p10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779" name="Shape 779"/>
        <p:cNvGrpSpPr/>
        <p:nvPr/>
      </p:nvGrpSpPr>
      <p:grpSpPr>
        <a:xfrm>
          <a:off x="0" y="0"/>
          <a:ext cx="0" cy="0"/>
          <a:chOff x="0" y="0"/>
          <a:chExt cx="0" cy="0"/>
        </a:xfrm>
      </p:grpSpPr>
      <p:sp>
        <p:nvSpPr>
          <p:cNvPr id="780" name="Google Shape;780;p10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781" name="Google Shape;781;p10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82" name="Google Shape;782;p10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83" name="Google Shape;783;p10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84" name="Google Shape;784;p10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85" name="Google Shape;785;p101"/>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786" name="Google Shape;786;p101"/>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87" name="Google Shape;787;p101"/>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788" name="Google Shape;788;p101"/>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789" name="Google Shape;789;p101"/>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790" name="Shape 790"/>
        <p:cNvGrpSpPr/>
        <p:nvPr/>
      </p:nvGrpSpPr>
      <p:grpSpPr>
        <a:xfrm>
          <a:off x="0" y="0"/>
          <a:ext cx="0" cy="0"/>
          <a:chOff x="0" y="0"/>
          <a:chExt cx="0" cy="0"/>
        </a:xfrm>
      </p:grpSpPr>
      <p:sp>
        <p:nvSpPr>
          <p:cNvPr id="791" name="Google Shape;791;p102"/>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792" name="Google Shape;792;p10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93" name="Google Shape;793;p10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94" name="Google Shape;794;p10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95" name="Google Shape;795;p10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796" name="Google Shape;796;p102"/>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797" name="Google Shape;797;p102"/>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798" name="Google Shape;798;p102"/>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799" name="Google Shape;799;p102"/>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800" name="Shape 800"/>
        <p:cNvGrpSpPr/>
        <p:nvPr/>
      </p:nvGrpSpPr>
      <p:grpSpPr>
        <a:xfrm>
          <a:off x="0" y="0"/>
          <a:ext cx="0" cy="0"/>
          <a:chOff x="0" y="0"/>
          <a:chExt cx="0" cy="0"/>
        </a:xfrm>
      </p:grpSpPr>
      <p:sp>
        <p:nvSpPr>
          <p:cNvPr id="801" name="Google Shape;801;p10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802" name="Google Shape;802;p10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03" name="Google Shape;803;p10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04" name="Google Shape;804;p10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805" name="Google Shape;805;p10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806" name="Google Shape;806;p103"/>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807" name="Google Shape;807;p103"/>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808" name="Google Shape;808;p103"/>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09" name="Google Shape;809;p103"/>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10" name="Google Shape;810;p103"/>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811" name="Google Shape;811;p103"/>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12" name="Google Shape;812;p103"/>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13" name="Google Shape;813;p103"/>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14" name="Google Shape;814;p103"/>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815" name="Shape 815"/>
        <p:cNvGrpSpPr/>
        <p:nvPr/>
      </p:nvGrpSpPr>
      <p:grpSpPr>
        <a:xfrm>
          <a:off x="0" y="0"/>
          <a:ext cx="0" cy="0"/>
          <a:chOff x="0" y="0"/>
          <a:chExt cx="0" cy="0"/>
        </a:xfrm>
      </p:grpSpPr>
      <p:sp>
        <p:nvSpPr>
          <p:cNvPr id="816" name="Google Shape;816;p10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17" name="Google Shape;817;p104"/>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818" name="Google Shape;818;p104"/>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19" name="Google Shape;819;p104"/>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20" name="Google Shape;820;p104"/>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821" name="Google Shape;821;p104"/>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22" name="Google Shape;822;p104"/>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23" name="Google Shape;823;p104"/>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24" name="Google Shape;824;p104"/>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pic>
        <p:nvPicPr>
          <p:cNvPr id="825" name="Google Shape;825;p10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26" name="Google Shape;826;p104"/>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27" name="Google Shape;827;p10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828" name="Google Shape;828;p10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6.png"/><Relationship Id="rId2" Type="http://schemas.openxmlformats.org/officeDocument/2006/relationships/image" Target="../media/image4.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6" Type="http://schemas.openxmlformats.org/officeDocument/2006/relationships/slideLayout" Target="../slideLayouts/slideLayout4.xml"/><Relationship Id="rId18" Type="http://schemas.openxmlformats.org/officeDocument/2006/relationships/theme" Target="../theme/theme2.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5.xml"/><Relationship Id="rId22" Type="http://schemas.openxmlformats.org/officeDocument/2006/relationships/slideLayout" Target="../slideLayouts/slideLayout37.xml"/><Relationship Id="rId21" Type="http://schemas.openxmlformats.org/officeDocument/2006/relationships/slideLayout" Target="../slideLayouts/slideLayout36.xml"/><Relationship Id="rId24" Type="http://schemas.openxmlformats.org/officeDocument/2006/relationships/slideLayout" Target="../slideLayouts/slideLayout39.xml"/><Relationship Id="rId23" Type="http://schemas.openxmlformats.org/officeDocument/2006/relationships/slideLayout" Target="../slideLayouts/slideLayout38.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26" Type="http://schemas.openxmlformats.org/officeDocument/2006/relationships/slideLayout" Target="../slideLayouts/slideLayout41.xml"/><Relationship Id="rId25" Type="http://schemas.openxmlformats.org/officeDocument/2006/relationships/slideLayout" Target="../slideLayouts/slideLayout40.xml"/><Relationship Id="rId28" Type="http://schemas.openxmlformats.org/officeDocument/2006/relationships/slideLayout" Target="../slideLayouts/slideLayout43.xml"/><Relationship Id="rId27" Type="http://schemas.openxmlformats.org/officeDocument/2006/relationships/slideLayout" Target="../slideLayouts/slideLayout42.xml"/><Relationship Id="rId5" Type="http://schemas.openxmlformats.org/officeDocument/2006/relationships/slideLayout" Target="../slideLayouts/slideLayout20.xml"/><Relationship Id="rId6" Type="http://schemas.openxmlformats.org/officeDocument/2006/relationships/slideLayout" Target="../slideLayouts/slideLayout21.xml"/><Relationship Id="rId29" Type="http://schemas.openxmlformats.org/officeDocument/2006/relationships/theme" Target="../theme/theme6.xml"/><Relationship Id="rId7" Type="http://schemas.openxmlformats.org/officeDocument/2006/relationships/slideLayout" Target="../slideLayouts/slideLayout22.xml"/><Relationship Id="rId8" Type="http://schemas.openxmlformats.org/officeDocument/2006/relationships/slideLayout" Target="../slideLayouts/slideLayout23.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7" Type="http://schemas.openxmlformats.org/officeDocument/2006/relationships/slideLayout" Target="../slideLayouts/slideLayout32.xml"/><Relationship Id="rId16" Type="http://schemas.openxmlformats.org/officeDocument/2006/relationships/slideLayout" Target="../slideLayouts/slideLayout31.xml"/><Relationship Id="rId19" Type="http://schemas.openxmlformats.org/officeDocument/2006/relationships/slideLayout" Target="../slideLayouts/slideLayout34.xml"/><Relationship Id="rId18"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63.xml"/><Relationship Id="rId22" Type="http://schemas.openxmlformats.org/officeDocument/2006/relationships/slideLayout" Target="../slideLayouts/slideLayout65.xml"/><Relationship Id="rId21" Type="http://schemas.openxmlformats.org/officeDocument/2006/relationships/slideLayout" Target="../slideLayouts/slideLayout64.xml"/><Relationship Id="rId24" Type="http://schemas.openxmlformats.org/officeDocument/2006/relationships/slideLayout" Target="../slideLayouts/slideLayout67.xml"/><Relationship Id="rId23" Type="http://schemas.openxmlformats.org/officeDocument/2006/relationships/slideLayout" Target="../slideLayouts/slideLayout66.xml"/><Relationship Id="rId1" Type="http://schemas.openxmlformats.org/officeDocument/2006/relationships/slideLayout" Target="../slideLayouts/slideLayout44.xml"/><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9" Type="http://schemas.openxmlformats.org/officeDocument/2006/relationships/slideLayout" Target="../slideLayouts/slideLayout52.xml"/><Relationship Id="rId26" Type="http://schemas.openxmlformats.org/officeDocument/2006/relationships/slideLayout" Target="../slideLayouts/slideLayout69.xml"/><Relationship Id="rId25" Type="http://schemas.openxmlformats.org/officeDocument/2006/relationships/slideLayout" Target="../slideLayouts/slideLayout68.xml"/><Relationship Id="rId28" Type="http://schemas.openxmlformats.org/officeDocument/2006/relationships/slideLayout" Target="../slideLayouts/slideLayout71.xml"/><Relationship Id="rId27" Type="http://schemas.openxmlformats.org/officeDocument/2006/relationships/slideLayout" Target="../slideLayouts/slideLayout70.xml"/><Relationship Id="rId5" Type="http://schemas.openxmlformats.org/officeDocument/2006/relationships/slideLayout" Target="../slideLayouts/slideLayout48.xml"/><Relationship Id="rId6" Type="http://schemas.openxmlformats.org/officeDocument/2006/relationships/slideLayout" Target="../slideLayouts/slideLayout49.xml"/><Relationship Id="rId29" Type="http://schemas.openxmlformats.org/officeDocument/2006/relationships/slideLayout" Target="../slideLayouts/slideLayout72.xml"/><Relationship Id="rId7" Type="http://schemas.openxmlformats.org/officeDocument/2006/relationships/slideLayout" Target="../slideLayouts/slideLayout50.xml"/><Relationship Id="rId8" Type="http://schemas.openxmlformats.org/officeDocument/2006/relationships/slideLayout" Target="../slideLayouts/slideLayout51.xml"/><Relationship Id="rId30" Type="http://schemas.openxmlformats.org/officeDocument/2006/relationships/theme" Target="../theme/theme1.xml"/><Relationship Id="rId11" Type="http://schemas.openxmlformats.org/officeDocument/2006/relationships/slideLayout" Target="../slideLayouts/slideLayout54.xml"/><Relationship Id="rId10" Type="http://schemas.openxmlformats.org/officeDocument/2006/relationships/slideLayout" Target="../slideLayouts/slideLayout53.xml"/><Relationship Id="rId13" Type="http://schemas.openxmlformats.org/officeDocument/2006/relationships/slideLayout" Target="../slideLayouts/slideLayout56.xml"/><Relationship Id="rId12" Type="http://schemas.openxmlformats.org/officeDocument/2006/relationships/slideLayout" Target="../slideLayouts/slideLayout55.xml"/><Relationship Id="rId15" Type="http://schemas.openxmlformats.org/officeDocument/2006/relationships/slideLayout" Target="../slideLayouts/slideLayout58.xml"/><Relationship Id="rId14" Type="http://schemas.openxmlformats.org/officeDocument/2006/relationships/slideLayout" Target="../slideLayouts/slideLayout57.xml"/><Relationship Id="rId17" Type="http://schemas.openxmlformats.org/officeDocument/2006/relationships/slideLayout" Target="../slideLayouts/slideLayout60.xml"/><Relationship Id="rId16" Type="http://schemas.openxmlformats.org/officeDocument/2006/relationships/slideLayout" Target="../slideLayouts/slideLayout59.xml"/><Relationship Id="rId19" Type="http://schemas.openxmlformats.org/officeDocument/2006/relationships/slideLayout" Target="../slideLayouts/slideLayout62.xml"/><Relationship Id="rId18" Type="http://schemas.openxmlformats.org/officeDocument/2006/relationships/slideLayout" Target="../slideLayouts/slideLayout61.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slideLayout" Target="../slideLayouts/slideLayout74.xml"/><Relationship Id="rId3" Type="http://schemas.openxmlformats.org/officeDocument/2006/relationships/slideLayout" Target="../slideLayouts/slideLayout75.xml"/><Relationship Id="rId4" Type="http://schemas.openxmlformats.org/officeDocument/2006/relationships/slideLayout" Target="../slideLayouts/slideLayout76.xml"/><Relationship Id="rId9" Type="http://schemas.openxmlformats.org/officeDocument/2006/relationships/slideLayout" Target="../slideLayouts/slideLayout81.xml"/><Relationship Id="rId5" Type="http://schemas.openxmlformats.org/officeDocument/2006/relationships/slideLayout" Target="../slideLayouts/slideLayout77.xml"/><Relationship Id="rId6" Type="http://schemas.openxmlformats.org/officeDocument/2006/relationships/slideLayout" Target="../slideLayouts/slideLayout78.xml"/><Relationship Id="rId7" Type="http://schemas.openxmlformats.org/officeDocument/2006/relationships/slideLayout" Target="../slideLayouts/slideLayout79.xml"/><Relationship Id="rId8" Type="http://schemas.openxmlformats.org/officeDocument/2006/relationships/slideLayout" Target="../slideLayouts/slideLayout80.xml"/><Relationship Id="rId11" Type="http://schemas.openxmlformats.org/officeDocument/2006/relationships/slideLayout" Target="../slideLayouts/slideLayout83.xml"/><Relationship Id="rId10" Type="http://schemas.openxmlformats.org/officeDocument/2006/relationships/slideLayout" Target="../slideLayouts/slideLayout82.xml"/><Relationship Id="rId13" Type="http://schemas.openxmlformats.org/officeDocument/2006/relationships/slideLayout" Target="../slideLayouts/slideLayout85.xml"/><Relationship Id="rId12" Type="http://schemas.openxmlformats.org/officeDocument/2006/relationships/slideLayout" Target="../slideLayouts/slideLayout84.xml"/><Relationship Id="rId15" Type="http://schemas.openxmlformats.org/officeDocument/2006/relationships/slideLayout" Target="../slideLayouts/slideLayout87.xml"/><Relationship Id="rId14" Type="http://schemas.openxmlformats.org/officeDocument/2006/relationships/slideLayout" Target="../slideLayouts/slideLayout86.xml"/><Relationship Id="rId16"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07.xml"/><Relationship Id="rId22" Type="http://schemas.openxmlformats.org/officeDocument/2006/relationships/slideLayout" Target="../slideLayouts/slideLayout109.xml"/><Relationship Id="rId21" Type="http://schemas.openxmlformats.org/officeDocument/2006/relationships/slideLayout" Target="../slideLayouts/slideLayout108.xml"/><Relationship Id="rId24" Type="http://schemas.openxmlformats.org/officeDocument/2006/relationships/slideLayout" Target="../slideLayouts/slideLayout111.xml"/><Relationship Id="rId23" Type="http://schemas.openxmlformats.org/officeDocument/2006/relationships/slideLayout" Target="../slideLayouts/slideLayout110.xml"/><Relationship Id="rId1" Type="http://schemas.openxmlformats.org/officeDocument/2006/relationships/slideLayout" Target="../slideLayouts/slideLayout88.xml"/><Relationship Id="rId2" Type="http://schemas.openxmlformats.org/officeDocument/2006/relationships/slideLayout" Target="../slideLayouts/slideLayout89.xml"/><Relationship Id="rId3" Type="http://schemas.openxmlformats.org/officeDocument/2006/relationships/slideLayout" Target="../slideLayouts/slideLayout90.xml"/><Relationship Id="rId4" Type="http://schemas.openxmlformats.org/officeDocument/2006/relationships/slideLayout" Target="../slideLayouts/slideLayout91.xml"/><Relationship Id="rId9" Type="http://schemas.openxmlformats.org/officeDocument/2006/relationships/slideLayout" Target="../slideLayouts/slideLayout96.xml"/><Relationship Id="rId26" Type="http://schemas.openxmlformats.org/officeDocument/2006/relationships/slideLayout" Target="../slideLayouts/slideLayout113.xml"/><Relationship Id="rId25" Type="http://schemas.openxmlformats.org/officeDocument/2006/relationships/slideLayout" Target="../slideLayouts/slideLayout112.xml"/><Relationship Id="rId28" Type="http://schemas.openxmlformats.org/officeDocument/2006/relationships/slideLayout" Target="../slideLayouts/slideLayout115.xml"/><Relationship Id="rId27" Type="http://schemas.openxmlformats.org/officeDocument/2006/relationships/slideLayout" Target="../slideLayouts/slideLayout114.xml"/><Relationship Id="rId5" Type="http://schemas.openxmlformats.org/officeDocument/2006/relationships/slideLayout" Target="../slideLayouts/slideLayout92.xml"/><Relationship Id="rId6" Type="http://schemas.openxmlformats.org/officeDocument/2006/relationships/slideLayout" Target="../slideLayouts/slideLayout93.xml"/><Relationship Id="rId29" Type="http://schemas.openxmlformats.org/officeDocument/2006/relationships/theme" Target="../theme/theme5.xml"/><Relationship Id="rId7" Type="http://schemas.openxmlformats.org/officeDocument/2006/relationships/slideLayout" Target="../slideLayouts/slideLayout94.xml"/><Relationship Id="rId8" Type="http://schemas.openxmlformats.org/officeDocument/2006/relationships/slideLayout" Target="../slideLayouts/slideLayout95.xml"/><Relationship Id="rId11" Type="http://schemas.openxmlformats.org/officeDocument/2006/relationships/slideLayout" Target="../slideLayouts/slideLayout98.xml"/><Relationship Id="rId10" Type="http://schemas.openxmlformats.org/officeDocument/2006/relationships/slideLayout" Target="../slideLayouts/slideLayout97.xml"/><Relationship Id="rId13" Type="http://schemas.openxmlformats.org/officeDocument/2006/relationships/slideLayout" Target="../slideLayouts/slideLayout100.xml"/><Relationship Id="rId12" Type="http://schemas.openxmlformats.org/officeDocument/2006/relationships/slideLayout" Target="../slideLayouts/slideLayout99.xml"/><Relationship Id="rId15" Type="http://schemas.openxmlformats.org/officeDocument/2006/relationships/slideLayout" Target="../slideLayouts/slideLayout102.xml"/><Relationship Id="rId14" Type="http://schemas.openxmlformats.org/officeDocument/2006/relationships/slideLayout" Target="../slideLayouts/slideLayout101.xml"/><Relationship Id="rId17" Type="http://schemas.openxmlformats.org/officeDocument/2006/relationships/slideLayout" Target="../slideLayouts/slideLayout104.xml"/><Relationship Id="rId16" Type="http://schemas.openxmlformats.org/officeDocument/2006/relationships/slideLayout" Target="../slideLayouts/slideLayout103.xml"/><Relationship Id="rId19" Type="http://schemas.openxmlformats.org/officeDocument/2006/relationships/slideLayout" Target="../slideLayouts/slideLayout106.xml"/><Relationship Id="rId18"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Montserrat SemiBold"/>
              <a:buNone/>
              <a:defRPr sz="2800">
                <a:solidFill>
                  <a:schemeClr val="dk1"/>
                </a:solidFill>
                <a:latin typeface="Montserrat SemiBold"/>
                <a:ea typeface="Montserrat SemiBold"/>
                <a:cs typeface="Montserrat SemiBold"/>
                <a:sym typeface="Montserrat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SzPts val="1800"/>
              <a:buFont typeface="Montserrat"/>
              <a:buChar char="●"/>
              <a:defRPr sz="1800">
                <a:latin typeface="Montserrat"/>
                <a:ea typeface="Montserrat"/>
                <a:cs typeface="Montserrat"/>
                <a:sym typeface="Montserrat"/>
              </a:defRPr>
            </a:lvl1pPr>
            <a:lvl2pPr indent="-317500" lvl="1" marL="9144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2pPr>
            <a:lvl3pPr indent="-317500" lvl="2" marL="13716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3pPr>
            <a:lvl4pPr indent="-317500" lvl="3" marL="18288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4pPr>
            <a:lvl5pPr indent="-317500" lvl="4" marL="22860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5pPr>
            <a:lvl6pPr indent="-317500" lvl="5" marL="27432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6pPr>
            <a:lvl7pPr indent="-317500" lvl="6" marL="32004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7pPr>
            <a:lvl8pPr indent="-317500" lvl="7" marL="36576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8pPr>
            <a:lvl9pPr indent="-317500" lvl="8" marL="4114800" rtl="0">
              <a:lnSpc>
                <a:spcPct val="115000"/>
              </a:lnSpc>
              <a:spcBef>
                <a:spcPts val="1600"/>
              </a:spcBef>
              <a:spcAft>
                <a:spcPts val="1600"/>
              </a:spcAft>
              <a:buSzPts val="1400"/>
              <a:buFont typeface="Montserrat"/>
              <a:buChar char="■"/>
              <a:defRPr sz="1400">
                <a:latin typeface="Montserrat"/>
                <a:ea typeface="Montserrat"/>
                <a:cs typeface="Montserrat"/>
                <a:sym typeface="Montserrat"/>
              </a:defRPr>
            </a:lvl9pPr>
          </a:lstStyle>
          <a:p/>
        </p:txBody>
      </p:sp>
      <p:pic>
        <p:nvPicPr>
          <p:cNvPr id="8" name="Google Shape;8;p1"/>
          <p:cNvPicPr preferRelativeResize="0"/>
          <p:nvPr/>
        </p:nvPicPr>
        <p:blipFill>
          <a:blip r:embed="rId1">
            <a:alphaModFix/>
          </a:blip>
          <a:stretch>
            <a:fillRect/>
          </a:stretch>
        </p:blipFill>
        <p:spPr>
          <a:xfrm>
            <a:off x="3382350" y="4857225"/>
            <a:ext cx="2379303" cy="234200"/>
          </a:xfrm>
          <a:prstGeom prst="rect">
            <a:avLst/>
          </a:prstGeom>
          <a:noFill/>
          <a:ln>
            <a:noFill/>
          </a:ln>
        </p:spPr>
      </p:pic>
      <p:pic>
        <p:nvPicPr>
          <p:cNvPr id="9" name="Google Shape;9;p1"/>
          <p:cNvPicPr preferRelativeResize="0"/>
          <p:nvPr/>
        </p:nvPicPr>
        <p:blipFill>
          <a:blip r:embed="rId2">
            <a:alphaModFix/>
          </a:blip>
          <a:stretch>
            <a:fillRect/>
          </a:stretch>
        </p:blipFill>
        <p:spPr>
          <a:xfrm>
            <a:off x="121056" y="4819119"/>
            <a:ext cx="702033" cy="2342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0" name="Shape 70"/>
        <p:cNvGrpSpPr/>
        <p:nvPr/>
      </p:nvGrpSpPr>
      <p:grpSpPr>
        <a:xfrm>
          <a:off x="0" y="0"/>
          <a:ext cx="0" cy="0"/>
          <a:chOff x="0" y="0"/>
          <a:chExt cx="0" cy="0"/>
        </a:xfrm>
      </p:grpSpPr>
      <p:sp>
        <p:nvSpPr>
          <p:cNvPr id="71" name="Google Shape;71;p17"/>
          <p:cNvSpPr txBox="1"/>
          <p:nvPr>
            <p:ph type="title"/>
          </p:nvPr>
        </p:nvSpPr>
        <p:spPr>
          <a:xfrm>
            <a:off x="936865" y="946369"/>
            <a:ext cx="6310800" cy="572700"/>
          </a:xfrm>
          <a:prstGeom prst="rect">
            <a:avLst/>
          </a:prstGeom>
          <a:noFill/>
          <a:ln>
            <a:noFill/>
          </a:ln>
        </p:spPr>
        <p:txBody>
          <a:bodyPr anchorCtr="0" anchor="t" bIns="91425" lIns="0" spcFirstLastPara="1" rIns="91425" wrap="square" tIns="91425">
            <a:noAutofit/>
          </a:bodyPr>
          <a:lstStyle>
            <a:lvl1pPr lv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72" name="Google Shape;72;p17"/>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47" name="Shape 347"/>
        <p:cNvGrpSpPr/>
        <p:nvPr/>
      </p:nvGrpSpPr>
      <p:grpSpPr>
        <a:xfrm>
          <a:off x="0" y="0"/>
          <a:ext cx="0" cy="0"/>
          <a:chOff x="0" y="0"/>
          <a:chExt cx="0" cy="0"/>
        </a:xfrm>
      </p:grpSpPr>
      <p:sp>
        <p:nvSpPr>
          <p:cNvPr id="348" name="Google Shape;348;p46"/>
          <p:cNvSpPr txBox="1"/>
          <p:nvPr>
            <p:ph type="title"/>
          </p:nvPr>
        </p:nvSpPr>
        <p:spPr>
          <a:xfrm>
            <a:off x="936865" y="946369"/>
            <a:ext cx="6310800" cy="572700"/>
          </a:xfrm>
          <a:prstGeom prst="rect">
            <a:avLst/>
          </a:prstGeom>
          <a:noFill/>
          <a:ln>
            <a:noFill/>
          </a:ln>
        </p:spPr>
        <p:txBody>
          <a:bodyPr anchorCtr="0" anchor="t" bIns="91425" lIns="0" spcFirstLastPara="1" rIns="91425" wrap="square" tIns="91425">
            <a:noAutofit/>
          </a:bodyPr>
          <a:lstStyle>
            <a:lvl1pPr lv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349" name="Google Shape;349;p46"/>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30" name="Shape 630"/>
        <p:cNvGrpSpPr/>
        <p:nvPr/>
      </p:nvGrpSpPr>
      <p:grpSpPr>
        <a:xfrm>
          <a:off x="0" y="0"/>
          <a:ext cx="0" cy="0"/>
          <a:chOff x="0" y="0"/>
          <a:chExt cx="0" cy="0"/>
        </a:xfrm>
      </p:grpSpPr>
      <p:sp>
        <p:nvSpPr>
          <p:cNvPr id="631" name="Google Shape;631;p7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632" name="Google Shape;632;p7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633" name="Google Shape;633;p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92" name="Shape 692"/>
        <p:cNvGrpSpPr/>
        <p:nvPr/>
      </p:nvGrpSpPr>
      <p:grpSpPr>
        <a:xfrm>
          <a:off x="0" y="0"/>
          <a:ext cx="0" cy="0"/>
          <a:chOff x="0" y="0"/>
          <a:chExt cx="0" cy="0"/>
        </a:xfrm>
      </p:grpSpPr>
      <p:sp>
        <p:nvSpPr>
          <p:cNvPr id="693" name="Google Shape;693;p92"/>
          <p:cNvSpPr txBox="1"/>
          <p:nvPr>
            <p:ph type="title"/>
          </p:nvPr>
        </p:nvSpPr>
        <p:spPr>
          <a:xfrm>
            <a:off x="936865" y="946369"/>
            <a:ext cx="6310800" cy="572700"/>
          </a:xfrm>
          <a:prstGeom prst="rect">
            <a:avLst/>
          </a:prstGeom>
          <a:noFill/>
          <a:ln>
            <a:noFill/>
          </a:ln>
        </p:spPr>
        <p:txBody>
          <a:bodyPr anchorCtr="0" anchor="t" bIns="91425" lIns="0" spcFirstLastPara="1" rIns="91425" wrap="square" tIns="91425">
            <a:noAutofit/>
          </a:bodyPr>
          <a:lstStyle>
            <a:lvl1pPr lv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694" name="Google Shape;694;p92"/>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 id="2147483754" r:id="rId20"/>
    <p:sldLayoutId id="2147483755" r:id="rId21"/>
    <p:sldLayoutId id="2147483756" r:id="rId22"/>
    <p:sldLayoutId id="2147483757" r:id="rId23"/>
    <p:sldLayoutId id="2147483758" r:id="rId24"/>
    <p:sldLayoutId id="2147483759" r:id="rId25"/>
    <p:sldLayoutId id="2147483760" r:id="rId26"/>
    <p:sldLayoutId id="2147483761" r:id="rId27"/>
    <p:sldLayoutId id="2147483762"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16.xml"/><Relationship Id="rId3"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17.xml"/><Relationship Id="rId3" Type="http://schemas.openxmlformats.org/officeDocument/2006/relationships/image" Target="../media/image29.gif"/><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18.xml"/><Relationship Id="rId3" Type="http://schemas.openxmlformats.org/officeDocument/2006/relationships/image" Target="../media/image29.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0.xml"/><Relationship Id="rId3"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22.xml"/><Relationship Id="rId3"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24.xml"/><Relationship Id="rId3"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27.xml"/><Relationship Id="rId3" Type="http://schemas.openxmlformats.org/officeDocument/2006/relationships/image" Target="../media/image3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29.xml"/><Relationship Id="rId3"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30.xml"/><Relationship Id="rId3"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4.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31.png"/><Relationship Id="rId5"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8.xml"/><Relationship Id="rId3"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8" name="Shape 968"/>
        <p:cNvGrpSpPr/>
        <p:nvPr/>
      </p:nvGrpSpPr>
      <p:grpSpPr>
        <a:xfrm>
          <a:off x="0" y="0"/>
          <a:ext cx="0" cy="0"/>
          <a:chOff x="0" y="0"/>
          <a:chExt cx="0" cy="0"/>
        </a:xfrm>
      </p:grpSpPr>
      <p:sp>
        <p:nvSpPr>
          <p:cNvPr id="969" name="Google Shape;969;p121"/>
          <p:cNvSpPr/>
          <p:nvPr/>
        </p:nvSpPr>
        <p:spPr>
          <a:xfrm rot="5400000">
            <a:off x="1024825" y="-1031662"/>
            <a:ext cx="5162700" cy="7212000"/>
          </a:xfrm>
          <a:prstGeom prst="rect">
            <a:avLst/>
          </a:prstGeom>
          <a:gradFill>
            <a:gsLst>
              <a:gs pos="0">
                <a:srgbClr val="FFFFFF">
                  <a:alpha val="0"/>
                </a:srgbClr>
              </a:gs>
              <a:gs pos="100000">
                <a:schemeClr val="dk1"/>
              </a:gs>
            </a:gsLst>
            <a:lin ang="5400700" scaled="0"/>
          </a:gra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970" name="Google Shape;970;p121"/>
          <p:cNvSpPr txBox="1"/>
          <p:nvPr>
            <p:ph type="ctrTitle"/>
          </p:nvPr>
        </p:nvSpPr>
        <p:spPr>
          <a:xfrm>
            <a:off x="476150" y="1579750"/>
            <a:ext cx="3376800" cy="940500"/>
          </a:xfrm>
          <a:prstGeom prst="rect">
            <a:avLst/>
          </a:prstGeom>
        </p:spPr>
        <p:txBody>
          <a:bodyPr anchorCtr="0" anchor="t" bIns="45725" lIns="0" spcFirstLastPara="1" rIns="45725" wrap="square" tIns="45725">
            <a:spAutoFit/>
          </a:bodyPr>
          <a:lstStyle/>
          <a:p>
            <a:pPr indent="0" lvl="0" marL="0" rtl="0" algn="l">
              <a:spcBef>
                <a:spcPts val="0"/>
              </a:spcBef>
              <a:spcAft>
                <a:spcPts val="0"/>
              </a:spcAft>
              <a:buNone/>
            </a:pPr>
            <a:r>
              <a:rPr b="1" lang="en">
                <a:latin typeface="Montserrat"/>
                <a:ea typeface="Montserrat"/>
                <a:cs typeface="Montserrat"/>
                <a:sym typeface="Montserrat"/>
              </a:rPr>
              <a:t>Maintaining Your Skydio X10D</a:t>
            </a:r>
            <a:endParaRPr b="1" sz="2900">
              <a:latin typeface="Montserrat"/>
              <a:ea typeface="Montserrat"/>
              <a:cs typeface="Montserrat"/>
              <a:sym typeface="Montserrat"/>
            </a:endParaRPr>
          </a:p>
        </p:txBody>
      </p:sp>
      <p:pic>
        <p:nvPicPr>
          <p:cNvPr id="971" name="Google Shape;971;p121"/>
          <p:cNvPicPr preferRelativeResize="0"/>
          <p:nvPr/>
        </p:nvPicPr>
        <p:blipFill rotWithShape="1">
          <a:blip r:embed="rId3">
            <a:alphaModFix/>
          </a:blip>
          <a:srcRect b="11214" l="3859" r="4034" t="10691"/>
          <a:stretch/>
        </p:blipFill>
        <p:spPr>
          <a:xfrm>
            <a:off x="476150" y="594650"/>
            <a:ext cx="1099381" cy="310950"/>
          </a:xfrm>
          <a:prstGeom prst="rect">
            <a:avLst/>
          </a:prstGeom>
          <a:noFill/>
          <a:ln>
            <a:noFill/>
          </a:ln>
        </p:spPr>
      </p:pic>
      <p:pic>
        <p:nvPicPr>
          <p:cNvPr id="972" name="Google Shape;972;p121"/>
          <p:cNvPicPr preferRelativeResize="0"/>
          <p:nvPr/>
        </p:nvPicPr>
        <p:blipFill>
          <a:blip r:embed="rId4">
            <a:alphaModFix/>
          </a:blip>
          <a:stretch>
            <a:fillRect/>
          </a:stretch>
        </p:blipFill>
        <p:spPr>
          <a:xfrm>
            <a:off x="2901601" y="533400"/>
            <a:ext cx="6809477" cy="4648277"/>
          </a:xfrm>
          <a:prstGeom prst="rect">
            <a:avLst/>
          </a:prstGeom>
          <a:noFill/>
          <a:ln>
            <a:noFill/>
          </a:ln>
        </p:spPr>
      </p:pic>
      <p:sp>
        <p:nvSpPr>
          <p:cNvPr id="973" name="Google Shape;973;p121"/>
          <p:cNvSpPr txBox="1"/>
          <p:nvPr/>
        </p:nvSpPr>
        <p:spPr>
          <a:xfrm>
            <a:off x="476150" y="4537700"/>
            <a:ext cx="2962500" cy="311100"/>
          </a:xfrm>
          <a:prstGeom prst="rect">
            <a:avLst/>
          </a:prstGeom>
          <a:noFill/>
          <a:ln>
            <a:noFill/>
          </a:ln>
        </p:spPr>
        <p:txBody>
          <a:bodyPr anchorCtr="0" anchor="t" bIns="45725" lIns="0" spcFirstLastPara="1" rIns="45725" wrap="square" tIns="0">
            <a:noAutofit/>
          </a:bodyPr>
          <a:lstStyle/>
          <a:p>
            <a:pPr indent="0" lvl="0" marL="0" rtl="0" algn="l">
              <a:lnSpc>
                <a:spcPct val="130000"/>
              </a:lnSpc>
              <a:spcBef>
                <a:spcPts val="0"/>
              </a:spcBef>
              <a:spcAft>
                <a:spcPts val="0"/>
              </a:spcAft>
              <a:buNone/>
            </a:pPr>
            <a:r>
              <a:rPr lang="en" sz="800">
                <a:solidFill>
                  <a:srgbClr val="FFFFFF"/>
                </a:solidFill>
                <a:latin typeface="Montserrat Medium"/>
                <a:ea typeface="Montserrat Medium"/>
                <a:cs typeface="Montserrat Medium"/>
                <a:sym typeface="Montserrat Medium"/>
              </a:rPr>
              <a:t>Skydio </a:t>
            </a:r>
            <a:r>
              <a:rPr lang="en" sz="800">
                <a:solidFill>
                  <a:srgbClr val="FFFFFF"/>
                </a:solidFill>
                <a:latin typeface="Montserrat Light"/>
                <a:ea typeface="Montserrat Light"/>
                <a:cs typeface="Montserrat Light"/>
                <a:sym typeface="Montserrat Light"/>
              </a:rPr>
              <a:t>|</a:t>
            </a:r>
            <a:r>
              <a:rPr lang="en" sz="800">
                <a:solidFill>
                  <a:srgbClr val="FFFFFF"/>
                </a:solidFill>
                <a:latin typeface="Montserrat Medium"/>
                <a:ea typeface="Montserrat Medium"/>
                <a:cs typeface="Montserrat Medium"/>
                <a:sym typeface="Montserrat Medium"/>
              </a:rPr>
              <a:t> </a:t>
            </a:r>
            <a:r>
              <a:rPr lang="en" sz="800">
                <a:solidFill>
                  <a:srgbClr val="FFFFFF"/>
                </a:solidFill>
                <a:latin typeface="Montserrat Medium"/>
                <a:ea typeface="Montserrat Medium"/>
                <a:cs typeface="Montserrat Medium"/>
                <a:sym typeface="Montserrat Medium"/>
              </a:rPr>
              <a:t>R47-ATO-IP-deck5-</a:t>
            </a:r>
            <a:r>
              <a:rPr lang="en" sz="800">
                <a:solidFill>
                  <a:schemeClr val="lt1"/>
                </a:solidFill>
                <a:latin typeface="Montserrat Medium"/>
                <a:ea typeface="Montserrat Medium"/>
                <a:cs typeface="Montserrat Medium"/>
                <a:sym typeface="Montserrat Medium"/>
              </a:rPr>
              <a:t>4.3.26</a:t>
            </a:r>
            <a:endParaRPr sz="800">
              <a:solidFill>
                <a:srgbClr val="FFFFFF"/>
              </a:solidFill>
              <a:latin typeface="Montserrat Medium"/>
              <a:ea typeface="Montserrat Medium"/>
              <a:cs typeface="Montserrat Medium"/>
              <a:sym typeface="Montserrat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6" name="Shape 1076"/>
        <p:cNvGrpSpPr/>
        <p:nvPr/>
      </p:nvGrpSpPr>
      <p:grpSpPr>
        <a:xfrm>
          <a:off x="0" y="0"/>
          <a:ext cx="0" cy="0"/>
          <a:chOff x="0" y="0"/>
          <a:chExt cx="0" cy="0"/>
        </a:xfrm>
      </p:grpSpPr>
      <p:sp>
        <p:nvSpPr>
          <p:cNvPr id="1077" name="Google Shape;1077;p130"/>
          <p:cNvSpPr txBox="1"/>
          <p:nvPr>
            <p:ph idx="4294967295" type="body"/>
          </p:nvPr>
        </p:nvSpPr>
        <p:spPr>
          <a:xfrm>
            <a:off x="950975" y="1837944"/>
            <a:ext cx="3621000" cy="24450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~5 hours of operational time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Charge the controller using the USB-C port on the back of the controller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You can charge while flying</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Use 100W power adapter included</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0-100% in ~1 hour</a:t>
            </a:r>
            <a:endParaRPr sz="1000">
              <a:solidFill>
                <a:schemeClr val="dk1"/>
              </a:solidFill>
            </a:endParaRPr>
          </a:p>
        </p:txBody>
      </p:sp>
      <p:sp>
        <p:nvSpPr>
          <p:cNvPr id="1078" name="Google Shape;1078;p130"/>
          <p:cNvSpPr txBox="1"/>
          <p:nvPr>
            <p:ph idx="4294967295"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Charging &amp; Battery Care |</a:t>
            </a:r>
            <a:r>
              <a:rPr b="0" lang="en"/>
              <a:t> Controller Batteries</a:t>
            </a:r>
            <a:endParaRPr b="0"/>
          </a:p>
        </p:txBody>
      </p:sp>
      <p:pic>
        <p:nvPicPr>
          <p:cNvPr id="1079" name="Google Shape;1079;p130"/>
          <p:cNvPicPr preferRelativeResize="0"/>
          <p:nvPr/>
        </p:nvPicPr>
        <p:blipFill rotWithShape="1">
          <a:blip r:embed="rId3">
            <a:alphaModFix/>
          </a:blip>
          <a:srcRect b="39532" l="39448" r="30954" t="25794"/>
          <a:stretch/>
        </p:blipFill>
        <p:spPr>
          <a:xfrm>
            <a:off x="6060350" y="1837944"/>
            <a:ext cx="2871998" cy="2102874"/>
          </a:xfrm>
          <a:prstGeom prst="rect">
            <a:avLst/>
          </a:prstGeom>
          <a:noFill/>
          <a:ln>
            <a:noFill/>
          </a:ln>
        </p:spPr>
      </p:pic>
      <p:pic>
        <p:nvPicPr>
          <p:cNvPr id="1080" name="Google Shape;1080;p130"/>
          <p:cNvPicPr preferRelativeResize="0"/>
          <p:nvPr/>
        </p:nvPicPr>
        <p:blipFill rotWithShape="1">
          <a:blip r:embed="rId4">
            <a:alphaModFix/>
          </a:blip>
          <a:srcRect b="19277" l="71117" r="6148" t="21719"/>
          <a:stretch/>
        </p:blipFill>
        <p:spPr>
          <a:xfrm>
            <a:off x="4720363" y="1837944"/>
            <a:ext cx="1017574" cy="1462225"/>
          </a:xfrm>
          <a:prstGeom prst="rect">
            <a:avLst/>
          </a:prstGeom>
          <a:noFill/>
          <a:ln>
            <a:noFill/>
          </a:ln>
        </p:spPr>
      </p:pic>
      <p:sp>
        <p:nvSpPr>
          <p:cNvPr id="1081" name="Google Shape;1081;p13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sp>
        <p:nvSpPr>
          <p:cNvPr id="1086" name="Google Shape;1086;p131"/>
          <p:cNvSpPr txBox="1"/>
          <p:nvPr>
            <p:ph idx="4294967295" type="body"/>
          </p:nvPr>
        </p:nvSpPr>
        <p:spPr>
          <a:xfrm>
            <a:off x="950975" y="1837950"/>
            <a:ext cx="4267800" cy="24450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Charge a single battery in the aircraft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Charge 2 batteries sequentially with the dual charger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Dual charger prioritizes the battery with the higher charge level</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Charger LED will flash blue while charging then solid green when fully charged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230W power adapter |</a:t>
            </a:r>
            <a:r>
              <a:rPr lang="en" sz="1000">
                <a:solidFill>
                  <a:schemeClr val="dk1"/>
                </a:solidFill>
              </a:rPr>
              <a:t> 0-100% in ~1 hour (rapid charge to 90%)</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100W power adapter |</a:t>
            </a:r>
            <a:r>
              <a:rPr lang="en" sz="1000">
                <a:solidFill>
                  <a:schemeClr val="dk1"/>
                </a:solidFill>
              </a:rPr>
              <a:t> 0-100% in ~1 hour &amp; 45 mins</a:t>
            </a:r>
            <a:endParaRPr sz="1000">
              <a:solidFill>
                <a:schemeClr val="dk1"/>
              </a:solidFill>
            </a:endParaRPr>
          </a:p>
        </p:txBody>
      </p:sp>
      <p:sp>
        <p:nvSpPr>
          <p:cNvPr id="1087" name="Google Shape;1087;p131"/>
          <p:cNvSpPr txBox="1"/>
          <p:nvPr>
            <p:ph idx="4294967295" type="ctrTitle"/>
          </p:nvPr>
        </p:nvSpPr>
        <p:spPr>
          <a:xfrm>
            <a:off x="950976" y="923544"/>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Charging &amp; Battery Care</a:t>
            </a:r>
            <a:r>
              <a:rPr lang="en"/>
              <a:t> |</a:t>
            </a:r>
            <a:r>
              <a:rPr b="0" lang="en"/>
              <a:t> Aircraft Batteries</a:t>
            </a:r>
            <a:endParaRPr b="0"/>
          </a:p>
        </p:txBody>
      </p:sp>
      <p:pic>
        <p:nvPicPr>
          <p:cNvPr id="1088" name="Google Shape;1088;p131"/>
          <p:cNvPicPr preferRelativeResize="0"/>
          <p:nvPr/>
        </p:nvPicPr>
        <p:blipFill>
          <a:blip r:embed="rId3">
            <a:alphaModFix/>
          </a:blip>
          <a:stretch>
            <a:fillRect/>
          </a:stretch>
        </p:blipFill>
        <p:spPr>
          <a:xfrm>
            <a:off x="5218724" y="2826177"/>
            <a:ext cx="3444849" cy="1907450"/>
          </a:xfrm>
          <a:prstGeom prst="rect">
            <a:avLst/>
          </a:prstGeom>
          <a:noFill/>
          <a:ln>
            <a:noFill/>
          </a:ln>
        </p:spPr>
      </p:pic>
      <p:pic>
        <p:nvPicPr>
          <p:cNvPr id="1089" name="Google Shape;1089;p131"/>
          <p:cNvPicPr preferRelativeResize="0"/>
          <p:nvPr/>
        </p:nvPicPr>
        <p:blipFill>
          <a:blip r:embed="rId4">
            <a:alphaModFix/>
          </a:blip>
          <a:stretch>
            <a:fillRect/>
          </a:stretch>
        </p:blipFill>
        <p:spPr>
          <a:xfrm>
            <a:off x="6062725" y="1837944"/>
            <a:ext cx="1756846" cy="988226"/>
          </a:xfrm>
          <a:prstGeom prst="rect">
            <a:avLst/>
          </a:prstGeom>
          <a:noFill/>
          <a:ln>
            <a:noFill/>
          </a:ln>
        </p:spPr>
      </p:pic>
      <p:sp>
        <p:nvSpPr>
          <p:cNvPr id="1090" name="Google Shape;1090;p13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sp>
        <p:nvSpPr>
          <p:cNvPr id="1095" name="Google Shape;1095;p132"/>
          <p:cNvSpPr txBox="1"/>
          <p:nvPr>
            <p:ph type="ctrTitle"/>
          </p:nvPr>
        </p:nvSpPr>
        <p:spPr>
          <a:xfrm>
            <a:off x="950973"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Charging &amp; Battery Care</a:t>
            </a:r>
            <a:r>
              <a:rPr lang="en"/>
              <a:t> |</a:t>
            </a:r>
            <a:r>
              <a:rPr b="0" lang="en"/>
              <a:t> Environmental Factors</a:t>
            </a:r>
            <a:endParaRPr b="0"/>
          </a:p>
        </p:txBody>
      </p:sp>
      <p:sp>
        <p:nvSpPr>
          <p:cNvPr id="1096" name="Google Shape;1096;p132"/>
          <p:cNvSpPr txBox="1"/>
          <p:nvPr>
            <p:ph idx="1" type="body"/>
          </p:nvPr>
        </p:nvSpPr>
        <p:spPr>
          <a:xfrm>
            <a:off x="950975" y="1837950"/>
            <a:ext cx="4001100" cy="27309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Operational temperature range is -4° - 113°F (-20° - 45°C)</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Performance may be reduced if flying in cold weather and with a cold battery</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Launch prevented if batteries are below 32° F</a:t>
            </a:r>
            <a:endParaRPr sz="1000">
              <a:solidFill>
                <a:schemeClr val="dk1"/>
              </a:solidFill>
            </a:endParaRPr>
          </a:p>
        </p:txBody>
      </p:sp>
      <p:pic>
        <p:nvPicPr>
          <p:cNvPr id="1097" name="Google Shape;1097;p132"/>
          <p:cNvPicPr preferRelativeResize="0"/>
          <p:nvPr/>
        </p:nvPicPr>
        <p:blipFill rotWithShape="1">
          <a:blip r:embed="rId3">
            <a:alphaModFix/>
          </a:blip>
          <a:srcRect b="31804" l="23466" r="26743" t="32264"/>
          <a:stretch/>
        </p:blipFill>
        <p:spPr>
          <a:xfrm>
            <a:off x="5284425" y="1840349"/>
            <a:ext cx="2845200" cy="1283100"/>
          </a:xfrm>
          <a:prstGeom prst="roundRect">
            <a:avLst>
              <a:gd fmla="val 2441" name="adj"/>
            </a:avLst>
          </a:prstGeom>
          <a:noFill/>
          <a:ln>
            <a:noFill/>
          </a:ln>
        </p:spPr>
      </p:pic>
      <p:pic>
        <p:nvPicPr>
          <p:cNvPr id="1098" name="Google Shape;1098;p132"/>
          <p:cNvPicPr preferRelativeResize="0"/>
          <p:nvPr/>
        </p:nvPicPr>
        <p:blipFill rotWithShape="1">
          <a:blip r:embed="rId4">
            <a:alphaModFix/>
          </a:blip>
          <a:srcRect b="31942" l="23920" r="26290" t="32125"/>
          <a:stretch/>
        </p:blipFill>
        <p:spPr>
          <a:xfrm>
            <a:off x="5284425" y="3153500"/>
            <a:ext cx="2845200" cy="1283100"/>
          </a:xfrm>
          <a:prstGeom prst="roundRect">
            <a:avLst>
              <a:gd fmla="val 3108" name="adj"/>
            </a:avLst>
          </a:prstGeom>
          <a:noFill/>
          <a:ln>
            <a:noFill/>
          </a:ln>
        </p:spPr>
      </p:pic>
      <p:sp>
        <p:nvSpPr>
          <p:cNvPr id="1099" name="Google Shape;1099;p132"/>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3" name="Shape 1103"/>
        <p:cNvGrpSpPr/>
        <p:nvPr/>
      </p:nvGrpSpPr>
      <p:grpSpPr>
        <a:xfrm>
          <a:off x="0" y="0"/>
          <a:ext cx="0" cy="0"/>
          <a:chOff x="0" y="0"/>
          <a:chExt cx="0" cy="0"/>
        </a:xfrm>
      </p:grpSpPr>
      <p:sp>
        <p:nvSpPr>
          <p:cNvPr id="1104" name="Google Shape;1104;p133"/>
          <p:cNvSpPr txBox="1"/>
          <p:nvPr>
            <p:ph idx="1" type="body"/>
          </p:nvPr>
        </p:nvSpPr>
        <p:spPr>
          <a:xfrm>
            <a:off x="950975" y="1837950"/>
            <a:ext cx="3887100" cy="24744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X10D batteries feature a built-in heater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Warms battery in about 5 minutes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Warm batteries when flying in temps &lt;32° F</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Triple-press battery button to start heater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Heats automatically if charged or if powered on inside drone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Must have at least 30% to self-warm</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LEDs on battery will turn orange</a:t>
            </a:r>
            <a:endParaRPr sz="1000">
              <a:solidFill>
                <a:schemeClr val="dk1"/>
              </a:solidFill>
            </a:endParaRPr>
          </a:p>
        </p:txBody>
      </p:sp>
      <p:sp>
        <p:nvSpPr>
          <p:cNvPr id="1105" name="Google Shape;1105;p133"/>
          <p:cNvSpPr txBox="1"/>
          <p:nvPr>
            <p:ph type="ctrTitle"/>
          </p:nvPr>
        </p:nvSpPr>
        <p:spPr>
          <a:xfrm>
            <a:off x="950973"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Charging &amp; Battery Care</a:t>
            </a:r>
            <a:r>
              <a:rPr lang="en"/>
              <a:t> |</a:t>
            </a:r>
            <a:r>
              <a:rPr b="0" lang="en"/>
              <a:t> Self-Warming</a:t>
            </a:r>
            <a:endParaRPr b="0"/>
          </a:p>
        </p:txBody>
      </p:sp>
      <p:pic>
        <p:nvPicPr>
          <p:cNvPr id="1106" name="Google Shape;1106;p133"/>
          <p:cNvPicPr preferRelativeResize="0"/>
          <p:nvPr/>
        </p:nvPicPr>
        <p:blipFill rotWithShape="1">
          <a:blip r:embed="rId3">
            <a:alphaModFix/>
          </a:blip>
          <a:srcRect b="31942" l="23920" r="26290" t="32125"/>
          <a:stretch/>
        </p:blipFill>
        <p:spPr>
          <a:xfrm>
            <a:off x="4927075" y="1837944"/>
            <a:ext cx="3566700" cy="1608600"/>
          </a:xfrm>
          <a:prstGeom prst="roundRect">
            <a:avLst>
              <a:gd fmla="val 3108" name="adj"/>
            </a:avLst>
          </a:prstGeom>
          <a:noFill/>
          <a:ln>
            <a:noFill/>
          </a:ln>
        </p:spPr>
      </p:pic>
      <p:sp>
        <p:nvSpPr>
          <p:cNvPr id="1107" name="Google Shape;1107;p133"/>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1" name="Shape 1111"/>
        <p:cNvGrpSpPr/>
        <p:nvPr/>
      </p:nvGrpSpPr>
      <p:grpSpPr>
        <a:xfrm>
          <a:off x="0" y="0"/>
          <a:ext cx="0" cy="0"/>
          <a:chOff x="0" y="0"/>
          <a:chExt cx="0" cy="0"/>
        </a:xfrm>
      </p:grpSpPr>
      <p:sp>
        <p:nvSpPr>
          <p:cNvPr id="1112" name="Google Shape;1112;p134"/>
          <p:cNvSpPr txBox="1"/>
          <p:nvPr>
            <p:ph type="title"/>
          </p:nvPr>
        </p:nvSpPr>
        <p:spPr>
          <a:xfrm>
            <a:off x="952198" y="1521550"/>
            <a:ext cx="5048100" cy="211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Software </a:t>
            </a:r>
            <a:endParaRPr/>
          </a:p>
          <a:p>
            <a:pPr indent="0" lvl="0" marL="0" rtl="0" algn="l">
              <a:spcBef>
                <a:spcPts val="0"/>
              </a:spcBef>
              <a:spcAft>
                <a:spcPts val="0"/>
              </a:spcAft>
              <a:buNone/>
            </a:pPr>
            <a:r>
              <a:rPr lang="en"/>
              <a:t>Updates</a:t>
            </a:r>
            <a:endParaRPr>
              <a:latin typeface="Montserrat SemiBold"/>
              <a:ea typeface="Montserrat SemiBold"/>
              <a:cs typeface="Montserrat SemiBold"/>
              <a:sym typeface="Montserrat SemiBold"/>
            </a:endParaRPr>
          </a:p>
        </p:txBody>
      </p:sp>
      <p:sp>
        <p:nvSpPr>
          <p:cNvPr id="1113" name="Google Shape;1113;p134"/>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03</a:t>
            </a:r>
            <a:endParaRPr sz="4800">
              <a:solidFill>
                <a:schemeClr val="accent1"/>
              </a:solidFill>
              <a:latin typeface="Montserrat Thin"/>
              <a:ea typeface="Montserrat Thin"/>
              <a:cs typeface="Montserrat Thin"/>
              <a:sym typeface="Montserrat Thin"/>
            </a:endParaRPr>
          </a:p>
        </p:txBody>
      </p:sp>
      <p:sp>
        <p:nvSpPr>
          <p:cNvPr id="1114" name="Google Shape;1114;p134"/>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135"/>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Software Updates | </a:t>
            </a:r>
            <a:r>
              <a:rPr b="0" lang="en"/>
              <a:t>Updating Your Controller (Non-WiFi Enabled)</a:t>
            </a:r>
            <a:endParaRPr b="0"/>
          </a:p>
        </p:txBody>
      </p:sp>
      <p:sp>
        <p:nvSpPr>
          <p:cNvPr id="1120" name="Google Shape;1120;p135"/>
          <p:cNvSpPr txBox="1"/>
          <p:nvPr>
            <p:ph idx="1" type="body"/>
          </p:nvPr>
        </p:nvSpPr>
        <p:spPr>
          <a:xfrm>
            <a:off x="950975" y="1837950"/>
            <a:ext cx="4370100" cy="2696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Place the update file on a USB-C drive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Insert the USB-C drive into the USB-C port on the controller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Power on &gt; </a:t>
            </a:r>
            <a:r>
              <a:rPr b="1" lang="en" sz="1000">
                <a:solidFill>
                  <a:schemeClr val="dk1"/>
                </a:solidFill>
                <a:latin typeface="Montserrat"/>
                <a:ea typeface="Montserrat"/>
                <a:cs typeface="Montserrat"/>
                <a:sym typeface="Montserrat"/>
              </a:rPr>
              <a:t>Global Settings &gt; Information &gt; Controller Update &gt; Update &gt; My Files &gt; USB Storage 1</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Allow the update to complete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Controller may restart during the update</a:t>
            </a:r>
            <a:endParaRPr sz="1000">
              <a:solidFill>
                <a:schemeClr val="dk1"/>
              </a:solidFill>
            </a:endParaRPr>
          </a:p>
        </p:txBody>
      </p:sp>
      <p:sp>
        <p:nvSpPr>
          <p:cNvPr id="1121" name="Google Shape;1121;p135"/>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pic>
        <p:nvPicPr>
          <p:cNvPr id="1122" name="Google Shape;1122;p135"/>
          <p:cNvPicPr preferRelativeResize="0"/>
          <p:nvPr/>
        </p:nvPicPr>
        <p:blipFill>
          <a:blip r:embed="rId3">
            <a:alphaModFix/>
          </a:blip>
          <a:stretch>
            <a:fillRect/>
          </a:stretch>
        </p:blipFill>
        <p:spPr>
          <a:xfrm>
            <a:off x="5229150" y="1840350"/>
            <a:ext cx="3609925" cy="1894935"/>
          </a:xfrm>
          <a:prstGeom prst="rect">
            <a:avLst/>
          </a:prstGeom>
          <a:noFill/>
          <a:ln>
            <a:noFill/>
          </a:ln>
        </p:spPr>
      </p:pic>
      <p:pic>
        <p:nvPicPr>
          <p:cNvPr id="1123" name="Google Shape;1123;p135"/>
          <p:cNvPicPr preferRelativeResize="0"/>
          <p:nvPr/>
        </p:nvPicPr>
        <p:blipFill rotWithShape="1">
          <a:blip r:embed="rId4">
            <a:alphaModFix/>
          </a:blip>
          <a:srcRect b="11040" l="32132" r="3974" t="76645"/>
          <a:stretch/>
        </p:blipFill>
        <p:spPr>
          <a:xfrm>
            <a:off x="2335375" y="4104075"/>
            <a:ext cx="6503700" cy="783900"/>
          </a:xfrm>
          <a:prstGeom prst="roundRect">
            <a:avLst>
              <a:gd fmla="val 7648" name="adj"/>
            </a:avLst>
          </a:prstGeom>
          <a:noFill/>
          <a:ln cap="flat" cmpd="sng" w="9525">
            <a:solidFill>
              <a:srgbClr val="CCCCCC"/>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7" name="Shape 1127"/>
        <p:cNvGrpSpPr/>
        <p:nvPr/>
      </p:nvGrpSpPr>
      <p:grpSpPr>
        <a:xfrm>
          <a:off x="0" y="0"/>
          <a:ext cx="0" cy="0"/>
          <a:chOff x="0" y="0"/>
          <a:chExt cx="0" cy="0"/>
        </a:xfrm>
      </p:grpSpPr>
      <p:sp>
        <p:nvSpPr>
          <p:cNvPr id="1128" name="Google Shape;1128;p136"/>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Software Updates | </a:t>
            </a:r>
            <a:r>
              <a:rPr b="0" lang="en"/>
              <a:t>Updating Your Controller (WiFi-Enabled)</a:t>
            </a:r>
            <a:endParaRPr b="0"/>
          </a:p>
        </p:txBody>
      </p:sp>
      <p:sp>
        <p:nvSpPr>
          <p:cNvPr id="1129" name="Google Shape;1129;p136"/>
          <p:cNvSpPr txBox="1"/>
          <p:nvPr>
            <p:ph idx="1" type="body"/>
          </p:nvPr>
        </p:nvSpPr>
        <p:spPr>
          <a:xfrm>
            <a:off x="950975" y="1837950"/>
            <a:ext cx="4135200" cy="2696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WiFi must be enabled on your controller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Global Settings &gt; Information &gt; Controller Update &gt; Check for Update &gt; Update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Allow the update to complete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Controller may restart during the update</a:t>
            </a:r>
            <a:endParaRPr sz="1000">
              <a:solidFill>
                <a:schemeClr val="dk1"/>
              </a:solidFill>
            </a:endParaRPr>
          </a:p>
        </p:txBody>
      </p:sp>
      <p:sp>
        <p:nvSpPr>
          <p:cNvPr id="1130" name="Google Shape;1130;p136"/>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pic>
        <p:nvPicPr>
          <p:cNvPr id="1131" name="Google Shape;1131;p136" title="X2-user_guide-maintenance-updates-controller-X2E-3.png"/>
          <p:cNvPicPr preferRelativeResize="0"/>
          <p:nvPr/>
        </p:nvPicPr>
        <p:blipFill>
          <a:blip r:embed="rId3">
            <a:alphaModFix/>
          </a:blip>
          <a:stretch>
            <a:fillRect/>
          </a:stretch>
        </p:blipFill>
        <p:spPr>
          <a:xfrm>
            <a:off x="5290473" y="1840350"/>
            <a:ext cx="3174000" cy="1503300"/>
          </a:xfrm>
          <a:prstGeom prst="roundRect">
            <a:avLst>
              <a:gd fmla="val 5887" name="adj"/>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5" name="Shape 1135"/>
        <p:cNvGrpSpPr/>
        <p:nvPr/>
      </p:nvGrpSpPr>
      <p:grpSpPr>
        <a:xfrm>
          <a:off x="0" y="0"/>
          <a:ext cx="0" cy="0"/>
          <a:chOff x="0" y="0"/>
          <a:chExt cx="0" cy="0"/>
        </a:xfrm>
      </p:grpSpPr>
      <p:sp>
        <p:nvSpPr>
          <p:cNvPr id="1136" name="Google Shape;1136;p137"/>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Software Updates | </a:t>
            </a:r>
            <a:r>
              <a:rPr b="0" lang="en"/>
              <a:t>Updating X10D (MH)</a:t>
            </a:r>
            <a:endParaRPr b="0"/>
          </a:p>
        </p:txBody>
      </p:sp>
      <p:sp>
        <p:nvSpPr>
          <p:cNvPr id="1137" name="Google Shape;1137;p137"/>
          <p:cNvSpPr txBox="1"/>
          <p:nvPr>
            <p:ph idx="1" type="body"/>
          </p:nvPr>
        </p:nvSpPr>
        <p:spPr>
          <a:xfrm>
            <a:off x="950975" y="1837944"/>
            <a:ext cx="3980100" cy="2696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Place the update file on a USB-C drive or on the media MicroSD card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Insert the USB-C drive into the rear port on the X10D; </a:t>
            </a:r>
            <a:r>
              <a:rPr b="1" lang="en" sz="1000">
                <a:solidFill>
                  <a:schemeClr val="dk1"/>
                </a:solidFill>
                <a:latin typeface="Montserrat"/>
                <a:ea typeface="Montserrat"/>
                <a:cs typeface="Montserrat"/>
                <a:sym typeface="Montserrat"/>
              </a:rPr>
              <a:t>OR</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Insert the media MicroSD card back into the X10D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LEDs will turn yellow as the update progresses then green when complete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Ensure enough battery to complete update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Sensor will go slack during the update</a:t>
            </a:r>
            <a:endParaRPr sz="1000">
              <a:solidFill>
                <a:schemeClr val="dk1"/>
              </a:solidFill>
            </a:endParaRPr>
          </a:p>
        </p:txBody>
      </p:sp>
      <p:pic>
        <p:nvPicPr>
          <p:cNvPr id="1138" name="Google Shape;1138;p137"/>
          <p:cNvPicPr preferRelativeResize="0"/>
          <p:nvPr/>
        </p:nvPicPr>
        <p:blipFill>
          <a:blip r:embed="rId3">
            <a:alphaModFix/>
          </a:blip>
          <a:stretch>
            <a:fillRect/>
          </a:stretch>
        </p:blipFill>
        <p:spPr>
          <a:xfrm>
            <a:off x="4931075" y="1840350"/>
            <a:ext cx="3686175" cy="1323975"/>
          </a:xfrm>
          <a:prstGeom prst="rect">
            <a:avLst/>
          </a:prstGeom>
          <a:noFill/>
          <a:ln>
            <a:noFill/>
          </a:ln>
        </p:spPr>
      </p:pic>
      <p:sp>
        <p:nvSpPr>
          <p:cNvPr id="1139" name="Google Shape;1139;p137"/>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pic>
        <p:nvPicPr>
          <p:cNvPr id="1140" name="Google Shape;1140;p137"/>
          <p:cNvPicPr preferRelativeResize="0"/>
          <p:nvPr/>
        </p:nvPicPr>
        <p:blipFill rotWithShape="1">
          <a:blip r:embed="rId4">
            <a:alphaModFix/>
          </a:blip>
          <a:srcRect b="56247" l="33420" r="12494" t="36309"/>
          <a:stretch/>
        </p:blipFill>
        <p:spPr>
          <a:xfrm>
            <a:off x="4572000" y="4112175"/>
            <a:ext cx="4273200" cy="367800"/>
          </a:xfrm>
          <a:prstGeom prst="roundRect">
            <a:avLst>
              <a:gd fmla="val 3554" name="adj"/>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4" name="Shape 1144"/>
        <p:cNvGrpSpPr/>
        <p:nvPr/>
      </p:nvGrpSpPr>
      <p:grpSpPr>
        <a:xfrm>
          <a:off x="0" y="0"/>
          <a:ext cx="0" cy="0"/>
          <a:chOff x="0" y="0"/>
          <a:chExt cx="0" cy="0"/>
        </a:xfrm>
      </p:grpSpPr>
      <p:sp>
        <p:nvSpPr>
          <p:cNvPr id="1145" name="Google Shape;1145;p138"/>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Software Updates | </a:t>
            </a:r>
            <a:r>
              <a:rPr b="0" lang="en"/>
              <a:t>Updating Your X10D (SL)</a:t>
            </a:r>
            <a:endParaRPr b="0"/>
          </a:p>
        </p:txBody>
      </p:sp>
      <p:sp>
        <p:nvSpPr>
          <p:cNvPr id="1146" name="Google Shape;1146;p138"/>
          <p:cNvSpPr txBox="1"/>
          <p:nvPr>
            <p:ph idx="1" type="body"/>
          </p:nvPr>
        </p:nvSpPr>
        <p:spPr>
          <a:xfrm>
            <a:off x="950975" y="1837944"/>
            <a:ext cx="3980100" cy="2696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Only compatible with Skydio Connect SL (5 GHz)</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Must update the controller first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Global Settings &gt; Information &gt; select your drone &gt; Update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LEDs will turn yellow as the update progresses then green when complete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Ensure enough battery to complete update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Sensor will go slack during the update</a:t>
            </a:r>
            <a:endParaRPr sz="1000">
              <a:solidFill>
                <a:schemeClr val="dk1"/>
              </a:solidFill>
            </a:endParaRPr>
          </a:p>
        </p:txBody>
      </p:sp>
      <p:pic>
        <p:nvPicPr>
          <p:cNvPr id="1147" name="Google Shape;1147;p138"/>
          <p:cNvPicPr preferRelativeResize="0"/>
          <p:nvPr/>
        </p:nvPicPr>
        <p:blipFill>
          <a:blip r:embed="rId3">
            <a:alphaModFix/>
          </a:blip>
          <a:stretch>
            <a:fillRect/>
          </a:stretch>
        </p:blipFill>
        <p:spPr>
          <a:xfrm>
            <a:off x="4931075" y="1840350"/>
            <a:ext cx="3686175" cy="1323975"/>
          </a:xfrm>
          <a:prstGeom prst="rect">
            <a:avLst/>
          </a:prstGeom>
          <a:noFill/>
          <a:ln>
            <a:noFill/>
          </a:ln>
        </p:spPr>
      </p:pic>
      <p:sp>
        <p:nvSpPr>
          <p:cNvPr id="1148" name="Google Shape;1148;p138"/>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2" name="Shape 1152"/>
        <p:cNvGrpSpPr/>
        <p:nvPr/>
      </p:nvGrpSpPr>
      <p:grpSpPr>
        <a:xfrm>
          <a:off x="0" y="0"/>
          <a:ext cx="0" cy="0"/>
          <a:chOff x="0" y="0"/>
          <a:chExt cx="0" cy="0"/>
        </a:xfrm>
      </p:grpSpPr>
      <p:sp>
        <p:nvSpPr>
          <p:cNvPr id="1153" name="Google Shape;1153;p139"/>
          <p:cNvSpPr txBox="1"/>
          <p:nvPr>
            <p:ph type="title"/>
          </p:nvPr>
        </p:nvSpPr>
        <p:spPr>
          <a:xfrm>
            <a:off x="952198" y="1521550"/>
            <a:ext cx="5048100" cy="211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Fleet Data Maintenance</a:t>
            </a:r>
            <a:endParaRPr>
              <a:latin typeface="Montserrat SemiBold"/>
              <a:ea typeface="Montserrat SemiBold"/>
              <a:cs typeface="Montserrat SemiBold"/>
              <a:sym typeface="Montserrat SemiBold"/>
            </a:endParaRPr>
          </a:p>
        </p:txBody>
      </p:sp>
      <p:sp>
        <p:nvSpPr>
          <p:cNvPr id="1154" name="Google Shape;1154;p139"/>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04</a:t>
            </a:r>
            <a:endParaRPr sz="4800">
              <a:solidFill>
                <a:schemeClr val="accent1"/>
              </a:solidFill>
              <a:latin typeface="Montserrat Thin"/>
              <a:ea typeface="Montserrat Thin"/>
              <a:cs typeface="Montserrat Thin"/>
              <a:sym typeface="Montserrat Thin"/>
            </a:endParaRPr>
          </a:p>
        </p:txBody>
      </p:sp>
      <p:sp>
        <p:nvSpPr>
          <p:cNvPr id="1155" name="Google Shape;1155;p139"/>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7" name="Shape 977"/>
        <p:cNvGrpSpPr/>
        <p:nvPr/>
      </p:nvGrpSpPr>
      <p:grpSpPr>
        <a:xfrm>
          <a:off x="0" y="0"/>
          <a:ext cx="0" cy="0"/>
          <a:chOff x="0" y="0"/>
          <a:chExt cx="0" cy="0"/>
        </a:xfrm>
      </p:grpSpPr>
      <p:sp>
        <p:nvSpPr>
          <p:cNvPr id="978" name="Google Shape;978;p122"/>
          <p:cNvSpPr txBox="1"/>
          <p:nvPr>
            <p:ph idx="4294967295" type="ctrTitle"/>
          </p:nvPr>
        </p:nvSpPr>
        <p:spPr>
          <a:xfrm>
            <a:off x="952300" y="923200"/>
            <a:ext cx="4086300" cy="468300"/>
          </a:xfrm>
          <a:prstGeom prst="rect">
            <a:avLst/>
          </a:prstGeom>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lang="en"/>
              <a:t>What You’ll Learn</a:t>
            </a:r>
            <a:endParaRPr/>
          </a:p>
        </p:txBody>
      </p:sp>
      <p:sp>
        <p:nvSpPr>
          <p:cNvPr id="979" name="Google Shape;979;p122"/>
          <p:cNvSpPr txBox="1"/>
          <p:nvPr>
            <p:ph idx="4294967295" type="body"/>
          </p:nvPr>
        </p:nvSpPr>
        <p:spPr>
          <a:xfrm>
            <a:off x="1760904" y="208927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Perform</a:t>
            </a:r>
            <a:r>
              <a:rPr lang="en" sz="800">
                <a:solidFill>
                  <a:srgbClr val="666666"/>
                </a:solidFill>
              </a:rPr>
              <a:t> post flight procedures.</a:t>
            </a:r>
            <a:endParaRPr sz="800">
              <a:solidFill>
                <a:srgbClr val="666666"/>
              </a:solidFill>
            </a:endParaRPr>
          </a:p>
        </p:txBody>
      </p:sp>
      <p:sp>
        <p:nvSpPr>
          <p:cNvPr id="980" name="Google Shape;980;p122"/>
          <p:cNvSpPr txBox="1"/>
          <p:nvPr>
            <p:ph idx="4294967295" type="subTitle"/>
          </p:nvPr>
        </p:nvSpPr>
        <p:spPr>
          <a:xfrm>
            <a:off x="850217" y="1969979"/>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01</a:t>
            </a:r>
            <a:endParaRPr sz="4800">
              <a:solidFill>
                <a:schemeClr val="accent1"/>
              </a:solidFill>
              <a:latin typeface="Montserrat Thin"/>
              <a:ea typeface="Montserrat Thin"/>
              <a:cs typeface="Montserrat Thin"/>
              <a:sym typeface="Montserrat Thin"/>
            </a:endParaRPr>
          </a:p>
        </p:txBody>
      </p:sp>
      <p:sp>
        <p:nvSpPr>
          <p:cNvPr id="981" name="Google Shape;981;p122"/>
          <p:cNvSpPr txBox="1"/>
          <p:nvPr>
            <p:ph idx="4294967295" type="subTitle"/>
          </p:nvPr>
        </p:nvSpPr>
        <p:spPr>
          <a:xfrm>
            <a:off x="1799532" y="1807591"/>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Postflight</a:t>
            </a:r>
            <a:endParaRPr>
              <a:solidFill>
                <a:schemeClr val="dk1"/>
              </a:solidFill>
              <a:latin typeface="Montserrat"/>
              <a:ea typeface="Montserrat"/>
              <a:cs typeface="Montserrat"/>
              <a:sym typeface="Montserrat"/>
            </a:endParaRPr>
          </a:p>
        </p:txBody>
      </p:sp>
      <p:sp>
        <p:nvSpPr>
          <p:cNvPr id="982" name="Google Shape;982;p122"/>
          <p:cNvSpPr txBox="1"/>
          <p:nvPr>
            <p:ph idx="4294967295" type="body"/>
          </p:nvPr>
        </p:nvSpPr>
        <p:spPr>
          <a:xfrm>
            <a:off x="1760904" y="311574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Introduce the charging hardware and methods of charging.</a:t>
            </a:r>
            <a:endParaRPr sz="800">
              <a:solidFill>
                <a:srgbClr val="666666"/>
              </a:solidFill>
            </a:endParaRPr>
          </a:p>
        </p:txBody>
      </p:sp>
      <p:sp>
        <p:nvSpPr>
          <p:cNvPr id="983" name="Google Shape;983;p122"/>
          <p:cNvSpPr txBox="1"/>
          <p:nvPr>
            <p:ph idx="4294967295" type="subTitle"/>
          </p:nvPr>
        </p:nvSpPr>
        <p:spPr>
          <a:xfrm>
            <a:off x="850217" y="2996450"/>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02</a:t>
            </a:r>
            <a:endParaRPr sz="4800">
              <a:solidFill>
                <a:schemeClr val="accent1"/>
              </a:solidFill>
              <a:latin typeface="Montserrat Thin"/>
              <a:ea typeface="Montserrat Thin"/>
              <a:cs typeface="Montserrat Thin"/>
              <a:sym typeface="Montserrat Thin"/>
            </a:endParaRPr>
          </a:p>
        </p:txBody>
      </p:sp>
      <p:sp>
        <p:nvSpPr>
          <p:cNvPr id="984" name="Google Shape;984;p122"/>
          <p:cNvSpPr txBox="1"/>
          <p:nvPr>
            <p:ph idx="4294967295" type="subTitle"/>
          </p:nvPr>
        </p:nvSpPr>
        <p:spPr>
          <a:xfrm>
            <a:off x="1799524" y="2834075"/>
            <a:ext cx="20565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Charging &amp; Battery Care</a:t>
            </a:r>
            <a:endParaRPr>
              <a:solidFill>
                <a:schemeClr val="dk1"/>
              </a:solidFill>
              <a:latin typeface="Montserrat"/>
              <a:ea typeface="Montserrat"/>
              <a:cs typeface="Montserrat"/>
              <a:sym typeface="Montserrat"/>
            </a:endParaRPr>
          </a:p>
        </p:txBody>
      </p:sp>
      <p:sp>
        <p:nvSpPr>
          <p:cNvPr id="985" name="Google Shape;985;p122"/>
          <p:cNvSpPr txBox="1"/>
          <p:nvPr>
            <p:ph idx="4294967295" type="body"/>
          </p:nvPr>
        </p:nvSpPr>
        <p:spPr>
          <a:xfrm>
            <a:off x="5706429" y="2089294"/>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Learn proper battery care methods, including charging and storage.</a:t>
            </a:r>
            <a:endParaRPr sz="800">
              <a:solidFill>
                <a:srgbClr val="666666"/>
              </a:solidFill>
            </a:endParaRPr>
          </a:p>
        </p:txBody>
      </p:sp>
      <p:sp>
        <p:nvSpPr>
          <p:cNvPr id="986" name="Google Shape;986;p122"/>
          <p:cNvSpPr txBox="1"/>
          <p:nvPr>
            <p:ph idx="4294967295" type="subTitle"/>
          </p:nvPr>
        </p:nvSpPr>
        <p:spPr>
          <a:xfrm>
            <a:off x="4795742" y="1969996"/>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04</a:t>
            </a:r>
            <a:endParaRPr sz="4800">
              <a:solidFill>
                <a:schemeClr val="accent1"/>
              </a:solidFill>
              <a:latin typeface="Montserrat Thin"/>
              <a:ea typeface="Montserrat Thin"/>
              <a:cs typeface="Montserrat Thin"/>
              <a:sym typeface="Montserrat Thin"/>
            </a:endParaRPr>
          </a:p>
        </p:txBody>
      </p:sp>
      <p:sp>
        <p:nvSpPr>
          <p:cNvPr id="987" name="Google Shape;987;p122"/>
          <p:cNvSpPr txBox="1"/>
          <p:nvPr>
            <p:ph idx="4294967295" type="subTitle"/>
          </p:nvPr>
        </p:nvSpPr>
        <p:spPr>
          <a:xfrm>
            <a:off x="5745054" y="1807609"/>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Fleet Data Maintenance</a:t>
            </a:r>
            <a:endParaRPr>
              <a:solidFill>
                <a:schemeClr val="dk1"/>
              </a:solidFill>
              <a:latin typeface="Montserrat"/>
              <a:ea typeface="Montserrat"/>
              <a:cs typeface="Montserrat"/>
              <a:sym typeface="Montserrat"/>
            </a:endParaRPr>
          </a:p>
        </p:txBody>
      </p:sp>
      <p:sp>
        <p:nvSpPr>
          <p:cNvPr id="988" name="Google Shape;988;p122"/>
          <p:cNvSpPr txBox="1"/>
          <p:nvPr>
            <p:ph idx="4294967295" type="body"/>
          </p:nvPr>
        </p:nvSpPr>
        <p:spPr>
          <a:xfrm>
            <a:off x="5706425" y="3119141"/>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Clr>
                <a:schemeClr val="dk1"/>
              </a:buClr>
              <a:buSzPts val="1100"/>
              <a:buFont typeface="Arial"/>
              <a:buNone/>
            </a:pPr>
            <a:r>
              <a:rPr lang="en" sz="800">
                <a:solidFill>
                  <a:srgbClr val="666666"/>
                </a:solidFill>
              </a:rPr>
              <a:t>Learn the proper methods to maintain and store Skydio X10D and its components.</a:t>
            </a:r>
            <a:endParaRPr sz="800">
              <a:solidFill>
                <a:srgbClr val="666666"/>
              </a:solidFill>
            </a:endParaRPr>
          </a:p>
        </p:txBody>
      </p:sp>
      <p:sp>
        <p:nvSpPr>
          <p:cNvPr id="989" name="Google Shape;989;p122"/>
          <p:cNvSpPr txBox="1"/>
          <p:nvPr>
            <p:ph idx="4294967295" type="subTitle"/>
          </p:nvPr>
        </p:nvSpPr>
        <p:spPr>
          <a:xfrm>
            <a:off x="4795738" y="2999841"/>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05</a:t>
            </a:r>
            <a:endParaRPr sz="4800">
              <a:solidFill>
                <a:schemeClr val="accent1"/>
              </a:solidFill>
              <a:latin typeface="Montserrat Thin"/>
              <a:ea typeface="Montserrat Thin"/>
              <a:cs typeface="Montserrat Thin"/>
              <a:sym typeface="Montserrat Thin"/>
            </a:endParaRPr>
          </a:p>
        </p:txBody>
      </p:sp>
      <p:sp>
        <p:nvSpPr>
          <p:cNvPr id="990" name="Google Shape;990;p122"/>
          <p:cNvSpPr txBox="1"/>
          <p:nvPr>
            <p:ph idx="4294967295" type="subTitle"/>
          </p:nvPr>
        </p:nvSpPr>
        <p:spPr>
          <a:xfrm>
            <a:off x="5745050" y="2837463"/>
            <a:ext cx="21882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Maintenance &amp; Storage</a:t>
            </a:r>
            <a:endParaRPr>
              <a:solidFill>
                <a:schemeClr val="dk1"/>
              </a:solidFill>
            </a:endParaRPr>
          </a:p>
        </p:txBody>
      </p:sp>
      <p:sp>
        <p:nvSpPr>
          <p:cNvPr id="991" name="Google Shape;991;p12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
        <p:nvSpPr>
          <p:cNvPr id="992" name="Google Shape;992;p122"/>
          <p:cNvSpPr txBox="1"/>
          <p:nvPr>
            <p:ph idx="4294967295" type="body"/>
          </p:nvPr>
        </p:nvSpPr>
        <p:spPr>
          <a:xfrm>
            <a:off x="5706429" y="414561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Discover the many ways you can connect with Skydio for support.</a:t>
            </a:r>
            <a:endParaRPr sz="800">
              <a:solidFill>
                <a:srgbClr val="666666"/>
              </a:solidFill>
            </a:endParaRPr>
          </a:p>
        </p:txBody>
      </p:sp>
      <p:sp>
        <p:nvSpPr>
          <p:cNvPr id="993" name="Google Shape;993;p122"/>
          <p:cNvSpPr txBox="1"/>
          <p:nvPr>
            <p:ph idx="4294967295" type="subTitle"/>
          </p:nvPr>
        </p:nvSpPr>
        <p:spPr>
          <a:xfrm>
            <a:off x="4795742" y="4026321"/>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06</a:t>
            </a:r>
            <a:endParaRPr sz="4800">
              <a:solidFill>
                <a:schemeClr val="accent1"/>
              </a:solidFill>
              <a:latin typeface="Montserrat Thin"/>
              <a:ea typeface="Montserrat Thin"/>
              <a:cs typeface="Montserrat Thin"/>
              <a:sym typeface="Montserrat Thin"/>
            </a:endParaRPr>
          </a:p>
        </p:txBody>
      </p:sp>
      <p:sp>
        <p:nvSpPr>
          <p:cNvPr id="994" name="Google Shape;994;p122"/>
          <p:cNvSpPr txBox="1"/>
          <p:nvPr>
            <p:ph idx="4294967295" type="subTitle"/>
          </p:nvPr>
        </p:nvSpPr>
        <p:spPr>
          <a:xfrm>
            <a:off x="5745054" y="3863934"/>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Getting </a:t>
            </a:r>
            <a:r>
              <a:rPr lang="en">
                <a:solidFill>
                  <a:schemeClr val="dk1"/>
                </a:solidFill>
              </a:rPr>
              <a:t>Support</a:t>
            </a:r>
            <a:endParaRPr>
              <a:solidFill>
                <a:schemeClr val="dk1"/>
              </a:solidFill>
              <a:latin typeface="Montserrat"/>
              <a:ea typeface="Montserrat"/>
              <a:cs typeface="Montserrat"/>
              <a:sym typeface="Montserrat"/>
            </a:endParaRPr>
          </a:p>
        </p:txBody>
      </p:sp>
      <p:sp>
        <p:nvSpPr>
          <p:cNvPr id="995" name="Google Shape;995;p122"/>
          <p:cNvSpPr txBox="1"/>
          <p:nvPr>
            <p:ph idx="4294967295" type="body"/>
          </p:nvPr>
        </p:nvSpPr>
        <p:spPr>
          <a:xfrm>
            <a:off x="1760900" y="4149000"/>
            <a:ext cx="25077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Perform software updates on your controller, aircraft, batteries, sensor packages, and attachments.</a:t>
            </a:r>
            <a:endParaRPr sz="800">
              <a:solidFill>
                <a:srgbClr val="666666"/>
              </a:solidFill>
            </a:endParaRPr>
          </a:p>
        </p:txBody>
      </p:sp>
      <p:sp>
        <p:nvSpPr>
          <p:cNvPr id="996" name="Google Shape;996;p122"/>
          <p:cNvSpPr txBox="1"/>
          <p:nvPr>
            <p:ph idx="4294967295" type="subTitle"/>
          </p:nvPr>
        </p:nvSpPr>
        <p:spPr>
          <a:xfrm>
            <a:off x="850217" y="4029700"/>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03</a:t>
            </a:r>
            <a:endParaRPr sz="4800">
              <a:solidFill>
                <a:schemeClr val="accent1"/>
              </a:solidFill>
              <a:latin typeface="Montserrat Thin"/>
              <a:ea typeface="Montserrat Thin"/>
              <a:cs typeface="Montserrat Thin"/>
              <a:sym typeface="Montserrat Thin"/>
            </a:endParaRPr>
          </a:p>
        </p:txBody>
      </p:sp>
      <p:sp>
        <p:nvSpPr>
          <p:cNvPr id="997" name="Google Shape;997;p122"/>
          <p:cNvSpPr txBox="1"/>
          <p:nvPr>
            <p:ph idx="4294967295" type="subTitle"/>
          </p:nvPr>
        </p:nvSpPr>
        <p:spPr>
          <a:xfrm>
            <a:off x="1799524" y="3867325"/>
            <a:ext cx="20565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Software Updates</a:t>
            </a:r>
            <a:endParaRPr>
              <a:solidFill>
                <a:schemeClr val="dk1"/>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9" name="Shape 1159"/>
        <p:cNvGrpSpPr/>
        <p:nvPr/>
      </p:nvGrpSpPr>
      <p:grpSpPr>
        <a:xfrm>
          <a:off x="0" y="0"/>
          <a:ext cx="0" cy="0"/>
          <a:chOff x="0" y="0"/>
          <a:chExt cx="0" cy="0"/>
        </a:xfrm>
      </p:grpSpPr>
      <p:sp>
        <p:nvSpPr>
          <p:cNvPr id="1160" name="Google Shape;1160;p140"/>
          <p:cNvSpPr txBox="1"/>
          <p:nvPr>
            <p:ph idx="1" type="body"/>
          </p:nvPr>
        </p:nvSpPr>
        <p:spPr>
          <a:xfrm>
            <a:off x="950975" y="1837944"/>
            <a:ext cx="3860700" cy="29325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Update your software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Update claimed devices as they cycle in/out of your org</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Remove old/Add new pilots</a:t>
            </a:r>
            <a:endParaRPr sz="1000">
              <a:solidFill>
                <a:schemeClr val="dk1"/>
              </a:solidFill>
            </a:endParaRPr>
          </a:p>
        </p:txBody>
      </p:sp>
      <p:sp>
        <p:nvSpPr>
          <p:cNvPr id="1161" name="Google Shape;1161;p140"/>
          <p:cNvSpPr txBox="1"/>
          <p:nvPr>
            <p:ph type="ctrTitle"/>
          </p:nvPr>
        </p:nvSpPr>
        <p:spPr>
          <a:xfrm>
            <a:off x="950976" y="923544"/>
            <a:ext cx="67092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Fleet Data Maintenance |</a:t>
            </a:r>
            <a:r>
              <a:rPr b="0" lang="en"/>
              <a:t> Cloud Data</a:t>
            </a:r>
            <a:endParaRPr b="0"/>
          </a:p>
        </p:txBody>
      </p:sp>
      <p:pic>
        <p:nvPicPr>
          <p:cNvPr id="1162" name="Google Shape;1162;p140"/>
          <p:cNvPicPr preferRelativeResize="0"/>
          <p:nvPr/>
        </p:nvPicPr>
        <p:blipFill rotWithShape="1">
          <a:blip r:embed="rId3">
            <a:alphaModFix/>
          </a:blip>
          <a:srcRect b="9602" l="32132" r="3629" t="12145"/>
          <a:stretch/>
        </p:blipFill>
        <p:spPr>
          <a:xfrm>
            <a:off x="5152325" y="1837944"/>
            <a:ext cx="3450300" cy="2627100"/>
          </a:xfrm>
          <a:prstGeom prst="roundRect">
            <a:avLst>
              <a:gd fmla="val 3554" name="adj"/>
            </a:avLst>
          </a:prstGeom>
          <a:noFill/>
          <a:ln cap="flat" cmpd="sng" w="9525">
            <a:solidFill>
              <a:srgbClr val="D9D9D9"/>
            </a:solidFill>
            <a:prstDash val="solid"/>
            <a:round/>
            <a:headEnd len="sm" w="sm" type="none"/>
            <a:tailEnd len="sm" w="sm" type="none"/>
          </a:ln>
        </p:spPr>
      </p:pic>
      <p:sp>
        <p:nvSpPr>
          <p:cNvPr id="1163" name="Google Shape;1163;p140"/>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7" name="Shape 1167"/>
        <p:cNvGrpSpPr/>
        <p:nvPr/>
      </p:nvGrpSpPr>
      <p:grpSpPr>
        <a:xfrm>
          <a:off x="0" y="0"/>
          <a:ext cx="0" cy="0"/>
          <a:chOff x="0" y="0"/>
          <a:chExt cx="0" cy="0"/>
        </a:xfrm>
      </p:grpSpPr>
      <p:sp>
        <p:nvSpPr>
          <p:cNvPr id="1168" name="Google Shape;1168;p141"/>
          <p:cNvSpPr txBox="1"/>
          <p:nvPr>
            <p:ph type="title"/>
          </p:nvPr>
        </p:nvSpPr>
        <p:spPr>
          <a:xfrm>
            <a:off x="952198" y="1521550"/>
            <a:ext cx="5048100" cy="211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Maintenance &amp; Storage</a:t>
            </a:r>
            <a:endParaRPr/>
          </a:p>
        </p:txBody>
      </p:sp>
      <p:sp>
        <p:nvSpPr>
          <p:cNvPr id="1169" name="Google Shape;1169;p141"/>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05</a:t>
            </a:r>
            <a:endParaRPr sz="4800">
              <a:solidFill>
                <a:schemeClr val="accent1"/>
              </a:solidFill>
              <a:latin typeface="Montserrat Thin"/>
              <a:ea typeface="Montserrat Thin"/>
              <a:cs typeface="Montserrat Thin"/>
              <a:sym typeface="Montserrat Thin"/>
            </a:endParaRPr>
          </a:p>
        </p:txBody>
      </p:sp>
      <p:sp>
        <p:nvSpPr>
          <p:cNvPr id="1170" name="Google Shape;1170;p141"/>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4" name="Shape 1174"/>
        <p:cNvGrpSpPr/>
        <p:nvPr/>
      </p:nvGrpSpPr>
      <p:grpSpPr>
        <a:xfrm>
          <a:off x="0" y="0"/>
          <a:ext cx="0" cy="0"/>
          <a:chOff x="0" y="0"/>
          <a:chExt cx="0" cy="0"/>
        </a:xfrm>
      </p:grpSpPr>
      <p:sp>
        <p:nvSpPr>
          <p:cNvPr id="1175" name="Google Shape;1175;p142"/>
          <p:cNvSpPr txBox="1"/>
          <p:nvPr>
            <p:ph type="ctrTitle"/>
          </p:nvPr>
        </p:nvSpPr>
        <p:spPr>
          <a:xfrm>
            <a:off x="950974"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Maintenance &amp; Storage |</a:t>
            </a:r>
            <a:r>
              <a:rPr b="0" lang="en"/>
              <a:t> Battery Storage</a:t>
            </a:r>
            <a:endParaRPr b="0"/>
          </a:p>
        </p:txBody>
      </p:sp>
      <p:sp>
        <p:nvSpPr>
          <p:cNvPr id="1176" name="Google Shape;1176;p142"/>
          <p:cNvSpPr txBox="1"/>
          <p:nvPr>
            <p:ph idx="1" type="body"/>
          </p:nvPr>
        </p:nvSpPr>
        <p:spPr>
          <a:xfrm>
            <a:off x="950975" y="1837950"/>
            <a:ext cx="4175400" cy="27384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X10D battery life cycle is 1 year or 300 charge cycles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Charge cycle = 80% cumulative depletion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Store batteries in clean, dry, climate controlled areas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71°F - 82°F (22°C - 28°C) </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&lt; 75% Relative humidity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After 14 days of non-use, batteries discharge to 50%</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If storing long term, store at 50% state of charge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Fully charge and discharge (by flying) every 2 months</a:t>
            </a:r>
            <a:endParaRPr sz="1000">
              <a:solidFill>
                <a:schemeClr val="dk1"/>
              </a:solidFill>
            </a:endParaRPr>
          </a:p>
        </p:txBody>
      </p:sp>
      <p:sp>
        <p:nvSpPr>
          <p:cNvPr id="1177" name="Google Shape;1177;p142"/>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pic>
        <p:nvPicPr>
          <p:cNvPr id="1178" name="Google Shape;1178;p142" title="ChatGPT Image Jun 8, 2025, 05_17_27 PM.png"/>
          <p:cNvPicPr preferRelativeResize="0"/>
          <p:nvPr/>
        </p:nvPicPr>
        <p:blipFill rotWithShape="1">
          <a:blip r:embed="rId3">
            <a:alphaModFix/>
          </a:blip>
          <a:srcRect b="0" l="0" r="0" t="19478"/>
          <a:stretch/>
        </p:blipFill>
        <p:spPr>
          <a:xfrm>
            <a:off x="5378300" y="1837950"/>
            <a:ext cx="2998200" cy="2414400"/>
          </a:xfrm>
          <a:prstGeom prst="roundRect">
            <a:avLst>
              <a:gd fmla="val 3931" name="adj"/>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2" name="Shape 1182"/>
        <p:cNvGrpSpPr/>
        <p:nvPr/>
      </p:nvGrpSpPr>
      <p:grpSpPr>
        <a:xfrm>
          <a:off x="0" y="0"/>
          <a:ext cx="0" cy="0"/>
          <a:chOff x="0" y="0"/>
          <a:chExt cx="0" cy="0"/>
        </a:xfrm>
      </p:grpSpPr>
      <p:sp>
        <p:nvSpPr>
          <p:cNvPr id="1183" name="Google Shape;1183;p143"/>
          <p:cNvSpPr txBox="1"/>
          <p:nvPr>
            <p:ph idx="1" type="body"/>
          </p:nvPr>
        </p:nvSpPr>
        <p:spPr>
          <a:xfrm>
            <a:off x="950974" y="1837950"/>
            <a:ext cx="65463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Do not store wet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Some attachments may require removal before storage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Observe attachment specific usage and storage recommendations</a:t>
            </a:r>
            <a:endParaRPr sz="1000">
              <a:solidFill>
                <a:schemeClr val="dk1"/>
              </a:solidFill>
            </a:endParaRPr>
          </a:p>
        </p:txBody>
      </p:sp>
      <p:sp>
        <p:nvSpPr>
          <p:cNvPr id="1184" name="Google Shape;1184;p143"/>
          <p:cNvSpPr txBox="1"/>
          <p:nvPr>
            <p:ph type="ctrTitle"/>
          </p:nvPr>
        </p:nvSpPr>
        <p:spPr>
          <a:xfrm>
            <a:off x="950974"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Maintenance &amp; Storage</a:t>
            </a:r>
            <a:r>
              <a:rPr lang="en"/>
              <a:t> |</a:t>
            </a:r>
            <a:r>
              <a:rPr b="0" lang="en"/>
              <a:t> Aircraft &amp; Attachment Storage</a:t>
            </a:r>
            <a:endParaRPr b="0"/>
          </a:p>
        </p:txBody>
      </p:sp>
      <p:sp>
        <p:nvSpPr>
          <p:cNvPr id="1185" name="Google Shape;1185;p143"/>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9" name="Shape 1189"/>
        <p:cNvGrpSpPr/>
        <p:nvPr/>
      </p:nvGrpSpPr>
      <p:grpSpPr>
        <a:xfrm>
          <a:off x="0" y="0"/>
          <a:ext cx="0" cy="0"/>
          <a:chOff x="0" y="0"/>
          <a:chExt cx="0" cy="0"/>
        </a:xfrm>
      </p:grpSpPr>
      <p:sp>
        <p:nvSpPr>
          <p:cNvPr id="1190" name="Google Shape;1190;p144"/>
          <p:cNvSpPr txBox="1"/>
          <p:nvPr>
            <p:ph idx="4294967295" type="ctrTitle"/>
          </p:nvPr>
        </p:nvSpPr>
        <p:spPr>
          <a:xfrm>
            <a:off x="952300" y="92355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Maintenance &amp; Storage</a:t>
            </a:r>
            <a:r>
              <a:rPr lang="en"/>
              <a:t> | </a:t>
            </a:r>
            <a:r>
              <a:rPr b="0" lang="en"/>
              <a:t>Replacing Propellers</a:t>
            </a:r>
            <a:endParaRPr b="0"/>
          </a:p>
        </p:txBody>
      </p:sp>
      <p:sp>
        <p:nvSpPr>
          <p:cNvPr id="1191" name="Google Shape;1191;p144"/>
          <p:cNvSpPr txBox="1"/>
          <p:nvPr>
            <p:ph idx="4294967295" type="body"/>
          </p:nvPr>
        </p:nvSpPr>
        <p:spPr>
          <a:xfrm>
            <a:off x="1020700" y="3623950"/>
            <a:ext cx="2382300" cy="688200"/>
          </a:xfrm>
          <a:prstGeom prst="rect">
            <a:avLst/>
          </a:prstGeom>
        </p:spPr>
        <p:txBody>
          <a:bodyPr anchorCtr="0" anchor="t" bIns="91425" lIns="0" spcFirstLastPara="1" rIns="91425" wrap="square" tIns="91425">
            <a:noAutofit/>
          </a:bodyPr>
          <a:lstStyle/>
          <a:p>
            <a:pPr indent="0" lvl="0" marL="0" rtl="0" algn="l">
              <a:spcBef>
                <a:spcPts val="0"/>
              </a:spcBef>
              <a:spcAft>
                <a:spcPts val="1400"/>
              </a:spcAft>
              <a:buClr>
                <a:schemeClr val="dk1"/>
              </a:buClr>
              <a:buSzPts val="600"/>
              <a:buFont typeface="Arial"/>
              <a:buNone/>
            </a:pPr>
            <a:r>
              <a:rPr lang="en" sz="1000">
                <a:solidFill>
                  <a:schemeClr val="dk1"/>
                </a:solidFill>
              </a:rPr>
              <a:t>Press down in the center of the propeller, twist opposite of the lock and lift.</a:t>
            </a:r>
            <a:endParaRPr sz="1000">
              <a:solidFill>
                <a:schemeClr val="dk1"/>
              </a:solidFill>
            </a:endParaRPr>
          </a:p>
        </p:txBody>
      </p:sp>
      <p:sp>
        <p:nvSpPr>
          <p:cNvPr id="1192" name="Google Shape;1192;p144"/>
          <p:cNvSpPr txBox="1"/>
          <p:nvPr>
            <p:ph idx="4294967295" type="subTitle"/>
          </p:nvPr>
        </p:nvSpPr>
        <p:spPr>
          <a:xfrm>
            <a:off x="1020699" y="3315625"/>
            <a:ext cx="1807800" cy="4320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Clr>
                <a:schemeClr val="dk1"/>
              </a:buClr>
              <a:buSzPts val="600"/>
              <a:buFont typeface="Arial"/>
              <a:buNone/>
            </a:pPr>
            <a:r>
              <a:rPr b="1" lang="en" sz="1000">
                <a:solidFill>
                  <a:schemeClr val="accent1"/>
                </a:solidFill>
                <a:latin typeface="Montserrat"/>
                <a:ea typeface="Montserrat"/>
                <a:cs typeface="Montserrat"/>
                <a:sym typeface="Montserrat"/>
              </a:rPr>
              <a:t>Twist Off</a:t>
            </a:r>
            <a:endParaRPr b="1" sz="1000">
              <a:latin typeface="Montserrat"/>
              <a:ea typeface="Montserrat"/>
              <a:cs typeface="Montserrat"/>
              <a:sym typeface="Montserrat"/>
            </a:endParaRPr>
          </a:p>
        </p:txBody>
      </p:sp>
      <p:sp>
        <p:nvSpPr>
          <p:cNvPr id="1193" name="Google Shape;1193;p144"/>
          <p:cNvSpPr txBox="1"/>
          <p:nvPr>
            <p:ph idx="4294967295" type="body"/>
          </p:nvPr>
        </p:nvSpPr>
        <p:spPr>
          <a:xfrm>
            <a:off x="3682050" y="3623950"/>
            <a:ext cx="2382300" cy="6882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sz="1000">
                <a:solidFill>
                  <a:schemeClr val="dk1"/>
                </a:solidFill>
              </a:rPr>
              <a:t>Check Blue or Grey on old prop. Locate a new one that matches.</a:t>
            </a:r>
            <a:endParaRPr sz="1000">
              <a:solidFill>
                <a:schemeClr val="dk1"/>
              </a:solidFill>
            </a:endParaRPr>
          </a:p>
          <a:p>
            <a:pPr indent="0" lvl="0" marL="0" rtl="0" algn="l">
              <a:spcBef>
                <a:spcPts val="1400"/>
              </a:spcBef>
              <a:spcAft>
                <a:spcPts val="1400"/>
              </a:spcAft>
              <a:buNone/>
            </a:pPr>
            <a:r>
              <a:t/>
            </a:r>
            <a:endParaRPr sz="1000">
              <a:solidFill>
                <a:schemeClr val="dk1"/>
              </a:solidFill>
            </a:endParaRPr>
          </a:p>
        </p:txBody>
      </p:sp>
      <p:sp>
        <p:nvSpPr>
          <p:cNvPr id="1194" name="Google Shape;1194;p144"/>
          <p:cNvSpPr txBox="1"/>
          <p:nvPr>
            <p:ph idx="4294967295" type="subTitle"/>
          </p:nvPr>
        </p:nvSpPr>
        <p:spPr>
          <a:xfrm>
            <a:off x="3682051" y="3315625"/>
            <a:ext cx="974400" cy="4320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Clr>
                <a:schemeClr val="dk1"/>
              </a:buClr>
              <a:buSzPts val="600"/>
              <a:buFont typeface="Arial"/>
              <a:buNone/>
            </a:pPr>
            <a:r>
              <a:rPr b="1" lang="en" sz="1000">
                <a:solidFill>
                  <a:schemeClr val="accent1"/>
                </a:solidFill>
                <a:latin typeface="Montserrat"/>
                <a:ea typeface="Montserrat"/>
                <a:cs typeface="Montserrat"/>
                <a:sym typeface="Montserrat"/>
              </a:rPr>
              <a:t>Replace</a:t>
            </a:r>
            <a:endParaRPr b="1" sz="1000">
              <a:latin typeface="Montserrat"/>
              <a:ea typeface="Montserrat"/>
              <a:cs typeface="Montserrat"/>
              <a:sym typeface="Montserrat"/>
            </a:endParaRPr>
          </a:p>
        </p:txBody>
      </p:sp>
      <p:sp>
        <p:nvSpPr>
          <p:cNvPr id="1195" name="Google Shape;1195;p144"/>
          <p:cNvSpPr txBox="1"/>
          <p:nvPr>
            <p:ph idx="4294967295" type="body"/>
          </p:nvPr>
        </p:nvSpPr>
        <p:spPr>
          <a:xfrm>
            <a:off x="6567000" y="3623950"/>
            <a:ext cx="2382300" cy="688200"/>
          </a:xfrm>
          <a:prstGeom prst="rect">
            <a:avLst/>
          </a:prstGeom>
        </p:spPr>
        <p:txBody>
          <a:bodyPr anchorCtr="0" anchor="t" bIns="91425" lIns="0" spcFirstLastPara="1" rIns="91425" wrap="square" tIns="91425">
            <a:noAutofit/>
          </a:bodyPr>
          <a:lstStyle/>
          <a:p>
            <a:pPr indent="0" lvl="0" marL="0" rtl="0" algn="l">
              <a:spcBef>
                <a:spcPts val="0"/>
              </a:spcBef>
              <a:spcAft>
                <a:spcPts val="1400"/>
              </a:spcAft>
              <a:buClr>
                <a:schemeClr val="dk1"/>
              </a:buClr>
              <a:buSzPts val="600"/>
              <a:buFont typeface="Arial"/>
              <a:buNone/>
            </a:pPr>
            <a:r>
              <a:rPr lang="en" sz="1000">
                <a:solidFill>
                  <a:schemeClr val="dk1"/>
                </a:solidFill>
              </a:rPr>
              <a:t>Press down in the center of the propeller and twist in the direction of the lock.</a:t>
            </a:r>
            <a:endParaRPr sz="1000">
              <a:solidFill>
                <a:schemeClr val="dk1"/>
              </a:solidFill>
            </a:endParaRPr>
          </a:p>
        </p:txBody>
      </p:sp>
      <p:sp>
        <p:nvSpPr>
          <p:cNvPr id="1196" name="Google Shape;1196;p144"/>
          <p:cNvSpPr txBox="1"/>
          <p:nvPr>
            <p:ph idx="4294967295" type="subTitle"/>
          </p:nvPr>
        </p:nvSpPr>
        <p:spPr>
          <a:xfrm>
            <a:off x="6567000" y="3315625"/>
            <a:ext cx="1612500" cy="4320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Clr>
                <a:schemeClr val="dk1"/>
              </a:buClr>
              <a:buSzPts val="600"/>
              <a:buFont typeface="Arial"/>
              <a:buNone/>
            </a:pPr>
            <a:r>
              <a:rPr b="1" lang="en" sz="1000">
                <a:solidFill>
                  <a:schemeClr val="accent1"/>
                </a:solidFill>
                <a:latin typeface="Montserrat"/>
                <a:ea typeface="Montserrat"/>
                <a:cs typeface="Montserrat"/>
                <a:sym typeface="Montserrat"/>
              </a:rPr>
              <a:t>Twist On </a:t>
            </a:r>
            <a:endParaRPr b="1" sz="1000">
              <a:latin typeface="Montserrat"/>
              <a:ea typeface="Montserrat"/>
              <a:cs typeface="Montserrat"/>
              <a:sym typeface="Montserrat"/>
            </a:endParaRPr>
          </a:p>
        </p:txBody>
      </p:sp>
      <p:pic>
        <p:nvPicPr>
          <p:cNvPr id="1197" name="Google Shape;1197;p144"/>
          <p:cNvPicPr preferRelativeResize="0"/>
          <p:nvPr/>
        </p:nvPicPr>
        <p:blipFill rotWithShape="1">
          <a:blip r:embed="rId3">
            <a:alphaModFix/>
          </a:blip>
          <a:srcRect b="0" l="0" r="0" t="21092"/>
          <a:stretch/>
        </p:blipFill>
        <p:spPr>
          <a:xfrm>
            <a:off x="1020700" y="2005650"/>
            <a:ext cx="1394348" cy="1100300"/>
          </a:xfrm>
          <a:prstGeom prst="rect">
            <a:avLst/>
          </a:prstGeom>
          <a:noFill/>
          <a:ln>
            <a:noFill/>
          </a:ln>
        </p:spPr>
      </p:pic>
      <p:pic>
        <p:nvPicPr>
          <p:cNvPr id="1198" name="Google Shape;1198;p144"/>
          <p:cNvPicPr preferRelativeResize="0"/>
          <p:nvPr/>
        </p:nvPicPr>
        <p:blipFill rotWithShape="1">
          <a:blip r:embed="rId3">
            <a:alphaModFix/>
          </a:blip>
          <a:srcRect b="0" l="0" r="0" t="21092"/>
          <a:stretch/>
        </p:blipFill>
        <p:spPr>
          <a:xfrm flipH="1">
            <a:off x="6566998" y="2005647"/>
            <a:ext cx="1394352" cy="1100292"/>
          </a:xfrm>
          <a:prstGeom prst="rect">
            <a:avLst/>
          </a:prstGeom>
          <a:noFill/>
          <a:ln>
            <a:noFill/>
          </a:ln>
        </p:spPr>
      </p:pic>
      <p:grpSp>
        <p:nvGrpSpPr>
          <p:cNvPr id="1199" name="Google Shape;1199;p144"/>
          <p:cNvGrpSpPr/>
          <p:nvPr/>
        </p:nvGrpSpPr>
        <p:grpSpPr>
          <a:xfrm>
            <a:off x="3682062" y="1767324"/>
            <a:ext cx="1946981" cy="1338620"/>
            <a:chOff x="3647962" y="1736061"/>
            <a:chExt cx="1946981" cy="1338620"/>
          </a:xfrm>
        </p:grpSpPr>
        <p:grpSp>
          <p:nvGrpSpPr>
            <p:cNvPr id="1200" name="Google Shape;1200;p144"/>
            <p:cNvGrpSpPr/>
            <p:nvPr/>
          </p:nvGrpSpPr>
          <p:grpSpPr>
            <a:xfrm>
              <a:off x="4665420" y="1736061"/>
              <a:ext cx="929523" cy="1338620"/>
              <a:chOff x="4230000" y="1860850"/>
              <a:chExt cx="529975" cy="609350"/>
            </a:xfrm>
          </p:grpSpPr>
          <p:grpSp>
            <p:nvGrpSpPr>
              <p:cNvPr id="1201" name="Google Shape;1201;p144"/>
              <p:cNvGrpSpPr/>
              <p:nvPr/>
            </p:nvGrpSpPr>
            <p:grpSpPr>
              <a:xfrm>
                <a:off x="4230000" y="1860850"/>
                <a:ext cx="526200" cy="527300"/>
                <a:chOff x="4230000" y="1860850"/>
                <a:chExt cx="526200" cy="527300"/>
              </a:xfrm>
            </p:grpSpPr>
            <p:pic>
              <p:nvPicPr>
                <p:cNvPr id="1202" name="Google Shape;1202;p144"/>
                <p:cNvPicPr preferRelativeResize="0"/>
                <p:nvPr/>
              </p:nvPicPr>
              <p:blipFill rotWithShape="1">
                <a:blip r:embed="rId3">
                  <a:alphaModFix/>
                </a:blip>
                <a:srcRect b="38813" l="37082" r="36771" t="37623"/>
                <a:stretch/>
              </p:blipFill>
              <p:spPr>
                <a:xfrm flipH="1">
                  <a:off x="4230000" y="1913850"/>
                  <a:ext cx="526200" cy="474300"/>
                </a:xfrm>
                <a:prstGeom prst="ellipse">
                  <a:avLst/>
                </a:prstGeom>
                <a:noFill/>
                <a:ln>
                  <a:noFill/>
                </a:ln>
              </p:spPr>
            </p:pic>
            <p:sp>
              <p:nvSpPr>
                <p:cNvPr id="1203" name="Google Shape;1203;p144"/>
                <p:cNvSpPr/>
                <p:nvPr/>
              </p:nvSpPr>
              <p:spPr>
                <a:xfrm>
                  <a:off x="4391600" y="1860850"/>
                  <a:ext cx="214500" cy="200700"/>
                </a:xfrm>
                <a:prstGeom prst="roundRect">
                  <a:avLst>
                    <a:gd fmla="val 16667" name="adj"/>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grpSp>
          <p:sp>
            <p:nvSpPr>
              <p:cNvPr id="1204" name="Google Shape;1204;p144"/>
              <p:cNvSpPr/>
              <p:nvPr/>
            </p:nvSpPr>
            <p:spPr>
              <a:xfrm>
                <a:off x="4257875" y="2192650"/>
                <a:ext cx="161475" cy="180400"/>
              </a:xfrm>
              <a:custGeom>
                <a:rect b="b" l="l" r="r" t="t"/>
                <a:pathLst>
                  <a:path extrusionOk="0" h="7216" w="6459">
                    <a:moveTo>
                      <a:pt x="1059" y="0"/>
                    </a:moveTo>
                    <a:lnTo>
                      <a:pt x="4491" y="1413"/>
                    </a:lnTo>
                    <a:lnTo>
                      <a:pt x="5651" y="2422"/>
                    </a:lnTo>
                    <a:lnTo>
                      <a:pt x="6308" y="3583"/>
                    </a:lnTo>
                    <a:lnTo>
                      <a:pt x="6459" y="4188"/>
                    </a:lnTo>
                    <a:lnTo>
                      <a:pt x="5904" y="5097"/>
                    </a:lnTo>
                    <a:lnTo>
                      <a:pt x="5651" y="7216"/>
                    </a:lnTo>
                    <a:lnTo>
                      <a:pt x="0" y="5097"/>
                    </a:lnTo>
                    <a:lnTo>
                      <a:pt x="403" y="353"/>
                    </a:lnTo>
                    <a:close/>
                  </a:path>
                </a:pathLst>
              </a:custGeom>
              <a:solidFill>
                <a:schemeClr val="lt1"/>
              </a:solidFill>
              <a:ln cap="flat" cmpd="sng" w="9525">
                <a:solidFill>
                  <a:schemeClr val="lt1"/>
                </a:solidFill>
                <a:prstDash val="solid"/>
                <a:round/>
                <a:headEnd len="med" w="med" type="none"/>
                <a:tailEnd len="med" w="med" type="none"/>
              </a:ln>
            </p:spPr>
          </p:sp>
          <p:sp>
            <p:nvSpPr>
              <p:cNvPr id="1205" name="Google Shape;1205;p144"/>
              <p:cNvSpPr/>
              <p:nvPr/>
            </p:nvSpPr>
            <p:spPr>
              <a:xfrm>
                <a:off x="4566950" y="2173725"/>
                <a:ext cx="193025" cy="296475"/>
              </a:xfrm>
              <a:custGeom>
                <a:rect b="b" l="l" r="r" t="t"/>
                <a:pathLst>
                  <a:path extrusionOk="0" h="11859" w="7721">
                    <a:moveTo>
                      <a:pt x="808" y="8124"/>
                    </a:moveTo>
                    <a:lnTo>
                      <a:pt x="606" y="5500"/>
                    </a:lnTo>
                    <a:lnTo>
                      <a:pt x="0" y="4895"/>
                    </a:lnTo>
                    <a:lnTo>
                      <a:pt x="808" y="3128"/>
                    </a:lnTo>
                    <a:lnTo>
                      <a:pt x="3078" y="1867"/>
                    </a:lnTo>
                    <a:lnTo>
                      <a:pt x="7721" y="0"/>
                    </a:lnTo>
                    <a:lnTo>
                      <a:pt x="3129" y="11859"/>
                    </a:lnTo>
                    <a:close/>
                  </a:path>
                </a:pathLst>
              </a:custGeom>
              <a:solidFill>
                <a:schemeClr val="lt1"/>
              </a:solidFill>
              <a:ln cap="flat" cmpd="sng" w="9525">
                <a:solidFill>
                  <a:schemeClr val="lt1"/>
                </a:solidFill>
                <a:prstDash val="solid"/>
                <a:round/>
                <a:headEnd len="med" w="med" type="none"/>
                <a:tailEnd len="med" w="med" type="none"/>
              </a:ln>
            </p:spPr>
          </p:sp>
        </p:grpSp>
        <p:sp>
          <p:nvSpPr>
            <p:cNvPr id="1206" name="Google Shape;1206;p144"/>
            <p:cNvSpPr/>
            <p:nvPr/>
          </p:nvSpPr>
          <p:spPr>
            <a:xfrm>
              <a:off x="5097700" y="2550775"/>
              <a:ext cx="52200" cy="183600"/>
            </a:xfrm>
            <a:prstGeom prst="roundRect">
              <a:avLst>
                <a:gd fmla="val 46292" name="adj"/>
              </a:avLst>
            </a:prstGeom>
            <a:solidFill>
              <a:srgbClr val="088BF5"/>
            </a:solidFill>
            <a:ln cap="flat" cmpd="sng" w="9525">
              <a:solidFill>
                <a:srgbClr val="088BF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1207" name="Google Shape;1207;p144"/>
            <p:cNvSpPr/>
            <p:nvPr/>
          </p:nvSpPr>
          <p:spPr>
            <a:xfrm rot="4293903">
              <a:off x="5366157" y="2144587"/>
              <a:ext cx="63562" cy="163682"/>
            </a:xfrm>
            <a:prstGeom prst="roundRect">
              <a:avLst>
                <a:gd fmla="val 46292" name="adj"/>
              </a:avLst>
            </a:prstGeom>
            <a:solidFill>
              <a:srgbClr val="088BF5"/>
            </a:solidFill>
            <a:ln cap="flat" cmpd="sng" w="9525">
              <a:solidFill>
                <a:srgbClr val="088BF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1208" name="Google Shape;1208;p144"/>
            <p:cNvSpPr/>
            <p:nvPr/>
          </p:nvSpPr>
          <p:spPr>
            <a:xfrm rot="-4260528">
              <a:off x="4836203" y="2128737"/>
              <a:ext cx="48859" cy="174687"/>
            </a:xfrm>
            <a:prstGeom prst="roundRect">
              <a:avLst>
                <a:gd fmla="val 46292" name="adj"/>
              </a:avLst>
            </a:prstGeom>
            <a:solidFill>
              <a:srgbClr val="088BF5"/>
            </a:solidFill>
            <a:ln cap="flat" cmpd="sng" w="9525">
              <a:solidFill>
                <a:srgbClr val="088BF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grpSp>
          <p:nvGrpSpPr>
            <p:cNvPr id="1209" name="Google Shape;1209;p144"/>
            <p:cNvGrpSpPr/>
            <p:nvPr/>
          </p:nvGrpSpPr>
          <p:grpSpPr>
            <a:xfrm>
              <a:off x="3647962" y="1736061"/>
              <a:ext cx="929523" cy="1338620"/>
              <a:chOff x="3647962" y="1736061"/>
              <a:chExt cx="929523" cy="1338620"/>
            </a:xfrm>
          </p:grpSpPr>
          <p:grpSp>
            <p:nvGrpSpPr>
              <p:cNvPr id="1210" name="Google Shape;1210;p144"/>
              <p:cNvGrpSpPr/>
              <p:nvPr/>
            </p:nvGrpSpPr>
            <p:grpSpPr>
              <a:xfrm>
                <a:off x="3647962" y="1736061"/>
                <a:ext cx="929523" cy="1338620"/>
                <a:chOff x="4230000" y="1860850"/>
                <a:chExt cx="529975" cy="609350"/>
              </a:xfrm>
            </p:grpSpPr>
            <p:grpSp>
              <p:nvGrpSpPr>
                <p:cNvPr id="1211" name="Google Shape;1211;p144"/>
                <p:cNvGrpSpPr/>
                <p:nvPr/>
              </p:nvGrpSpPr>
              <p:grpSpPr>
                <a:xfrm>
                  <a:off x="4230000" y="1860850"/>
                  <a:ext cx="526200" cy="527300"/>
                  <a:chOff x="4230000" y="1860850"/>
                  <a:chExt cx="526200" cy="527300"/>
                </a:xfrm>
              </p:grpSpPr>
              <p:pic>
                <p:nvPicPr>
                  <p:cNvPr id="1212" name="Google Shape;1212;p144"/>
                  <p:cNvPicPr preferRelativeResize="0"/>
                  <p:nvPr/>
                </p:nvPicPr>
                <p:blipFill rotWithShape="1">
                  <a:blip r:embed="rId3">
                    <a:alphaModFix/>
                  </a:blip>
                  <a:srcRect b="38813" l="37082" r="36771" t="37623"/>
                  <a:stretch/>
                </p:blipFill>
                <p:spPr>
                  <a:xfrm flipH="1">
                    <a:off x="4230000" y="1913850"/>
                    <a:ext cx="526200" cy="474300"/>
                  </a:xfrm>
                  <a:prstGeom prst="ellipse">
                    <a:avLst/>
                  </a:prstGeom>
                  <a:noFill/>
                  <a:ln>
                    <a:noFill/>
                  </a:ln>
                </p:spPr>
              </p:pic>
              <p:sp>
                <p:nvSpPr>
                  <p:cNvPr id="1213" name="Google Shape;1213;p144"/>
                  <p:cNvSpPr/>
                  <p:nvPr/>
                </p:nvSpPr>
                <p:spPr>
                  <a:xfrm>
                    <a:off x="4391600" y="1860850"/>
                    <a:ext cx="214500" cy="200700"/>
                  </a:xfrm>
                  <a:prstGeom prst="roundRect">
                    <a:avLst>
                      <a:gd fmla="val 16667" name="adj"/>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grpSp>
            <p:sp>
              <p:nvSpPr>
                <p:cNvPr id="1214" name="Google Shape;1214;p144"/>
                <p:cNvSpPr/>
                <p:nvPr/>
              </p:nvSpPr>
              <p:spPr>
                <a:xfrm>
                  <a:off x="4257875" y="2192650"/>
                  <a:ext cx="161475" cy="180400"/>
                </a:xfrm>
                <a:custGeom>
                  <a:rect b="b" l="l" r="r" t="t"/>
                  <a:pathLst>
                    <a:path extrusionOk="0" h="7216" w="6459">
                      <a:moveTo>
                        <a:pt x="1059" y="0"/>
                      </a:moveTo>
                      <a:lnTo>
                        <a:pt x="4491" y="1413"/>
                      </a:lnTo>
                      <a:lnTo>
                        <a:pt x="5651" y="2422"/>
                      </a:lnTo>
                      <a:lnTo>
                        <a:pt x="6308" y="3583"/>
                      </a:lnTo>
                      <a:lnTo>
                        <a:pt x="6459" y="4188"/>
                      </a:lnTo>
                      <a:lnTo>
                        <a:pt x="5904" y="5097"/>
                      </a:lnTo>
                      <a:lnTo>
                        <a:pt x="5651" y="7216"/>
                      </a:lnTo>
                      <a:lnTo>
                        <a:pt x="0" y="5097"/>
                      </a:lnTo>
                      <a:lnTo>
                        <a:pt x="403" y="353"/>
                      </a:lnTo>
                      <a:close/>
                    </a:path>
                  </a:pathLst>
                </a:custGeom>
                <a:solidFill>
                  <a:schemeClr val="lt1"/>
                </a:solidFill>
                <a:ln cap="flat" cmpd="sng" w="9525">
                  <a:solidFill>
                    <a:schemeClr val="lt1"/>
                  </a:solidFill>
                  <a:prstDash val="solid"/>
                  <a:round/>
                  <a:headEnd len="med" w="med" type="none"/>
                  <a:tailEnd len="med" w="med" type="none"/>
                </a:ln>
              </p:spPr>
            </p:sp>
            <p:sp>
              <p:nvSpPr>
                <p:cNvPr id="1215" name="Google Shape;1215;p144"/>
                <p:cNvSpPr/>
                <p:nvPr/>
              </p:nvSpPr>
              <p:spPr>
                <a:xfrm>
                  <a:off x="4566950" y="2173725"/>
                  <a:ext cx="193025" cy="296475"/>
                </a:xfrm>
                <a:custGeom>
                  <a:rect b="b" l="l" r="r" t="t"/>
                  <a:pathLst>
                    <a:path extrusionOk="0" h="11859" w="7721">
                      <a:moveTo>
                        <a:pt x="808" y="8124"/>
                      </a:moveTo>
                      <a:lnTo>
                        <a:pt x="606" y="5500"/>
                      </a:lnTo>
                      <a:lnTo>
                        <a:pt x="0" y="4895"/>
                      </a:lnTo>
                      <a:lnTo>
                        <a:pt x="808" y="3128"/>
                      </a:lnTo>
                      <a:lnTo>
                        <a:pt x="3078" y="1867"/>
                      </a:lnTo>
                      <a:lnTo>
                        <a:pt x="7721" y="0"/>
                      </a:lnTo>
                      <a:lnTo>
                        <a:pt x="3129" y="11859"/>
                      </a:lnTo>
                      <a:close/>
                    </a:path>
                  </a:pathLst>
                </a:custGeom>
                <a:solidFill>
                  <a:schemeClr val="lt1"/>
                </a:solidFill>
                <a:ln cap="flat" cmpd="sng" w="9525">
                  <a:solidFill>
                    <a:schemeClr val="lt1"/>
                  </a:solidFill>
                  <a:prstDash val="solid"/>
                  <a:round/>
                  <a:headEnd len="med" w="med" type="none"/>
                  <a:tailEnd len="med" w="med" type="none"/>
                </a:ln>
              </p:spPr>
            </p:sp>
          </p:grpSp>
          <p:sp>
            <p:nvSpPr>
              <p:cNvPr id="1216" name="Google Shape;1216;p144"/>
              <p:cNvSpPr/>
              <p:nvPr/>
            </p:nvSpPr>
            <p:spPr>
              <a:xfrm>
                <a:off x="4083301" y="2546499"/>
                <a:ext cx="53400" cy="188100"/>
              </a:xfrm>
              <a:prstGeom prst="roundRect">
                <a:avLst>
                  <a:gd fmla="val 46292" name="adj"/>
                </a:avLst>
              </a:prstGeom>
              <a:solidFill>
                <a:srgbClr val="999999"/>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1217" name="Google Shape;1217;p144"/>
              <p:cNvSpPr/>
              <p:nvPr/>
            </p:nvSpPr>
            <p:spPr>
              <a:xfrm rot="-4260528">
                <a:off x="3818745" y="2128737"/>
                <a:ext cx="48859" cy="174687"/>
              </a:xfrm>
              <a:prstGeom prst="roundRect">
                <a:avLst>
                  <a:gd fmla="val 46292" name="adj"/>
                </a:avLst>
              </a:prstGeom>
              <a:solidFill>
                <a:srgbClr val="999999"/>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grpSp>
        <p:sp>
          <p:nvSpPr>
            <p:cNvPr id="1218" name="Google Shape;1218;p144"/>
            <p:cNvSpPr/>
            <p:nvPr/>
          </p:nvSpPr>
          <p:spPr>
            <a:xfrm rot="-7019750">
              <a:off x="4363355" y="2127414"/>
              <a:ext cx="53533" cy="188102"/>
            </a:xfrm>
            <a:prstGeom prst="roundRect">
              <a:avLst>
                <a:gd fmla="val 46292" name="adj"/>
              </a:avLst>
            </a:prstGeom>
            <a:solidFill>
              <a:srgbClr val="999999"/>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grpSp>
      <p:sp>
        <p:nvSpPr>
          <p:cNvPr id="1219" name="Google Shape;1219;p144"/>
          <p:cNvSpPr/>
          <p:nvPr/>
        </p:nvSpPr>
        <p:spPr>
          <a:xfrm>
            <a:off x="5127350" y="2337025"/>
            <a:ext cx="67800" cy="56400"/>
          </a:xfrm>
          <a:prstGeom prst="ellipse">
            <a:avLst/>
          </a:prstGeom>
          <a:solidFill>
            <a:srgbClr val="088BF5"/>
          </a:solidFill>
          <a:ln cap="flat" cmpd="sng" w="9525">
            <a:solidFill>
              <a:srgbClr val="088BF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1220" name="Google Shape;1220;p14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4" name="Shape 1224"/>
        <p:cNvGrpSpPr/>
        <p:nvPr/>
      </p:nvGrpSpPr>
      <p:grpSpPr>
        <a:xfrm>
          <a:off x="0" y="0"/>
          <a:ext cx="0" cy="0"/>
          <a:chOff x="0" y="0"/>
          <a:chExt cx="0" cy="0"/>
        </a:xfrm>
      </p:grpSpPr>
      <p:sp>
        <p:nvSpPr>
          <p:cNvPr id="1225" name="Google Shape;1225;p14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226" name="Google Shape;1226;p145"/>
          <p:cNvSpPr txBox="1"/>
          <p:nvPr>
            <p:ph type="title"/>
          </p:nvPr>
        </p:nvSpPr>
        <p:spPr>
          <a:xfrm>
            <a:off x="1273200" y="1514850"/>
            <a:ext cx="6597600" cy="2113800"/>
          </a:xfrm>
          <a:prstGeom prst="rect">
            <a:avLst/>
          </a:prstGeom>
        </p:spPr>
        <p:txBody>
          <a:bodyPr anchorCtr="0" anchor="t" bIns="91425" lIns="0" spcFirstLastPara="1" rIns="91425" wrap="square" tIns="91425">
            <a:noAutofit/>
          </a:bodyPr>
          <a:lstStyle/>
          <a:p>
            <a:pPr indent="0" lvl="0" marL="0" rtl="0" algn="ctr">
              <a:spcBef>
                <a:spcPts val="0"/>
              </a:spcBef>
              <a:spcAft>
                <a:spcPts val="0"/>
              </a:spcAft>
              <a:buNone/>
            </a:pPr>
            <a:r>
              <a:rPr lang="en"/>
              <a:t>Practical Application</a:t>
            </a:r>
            <a:endParaRPr/>
          </a:p>
          <a:p>
            <a:pPr indent="0" lvl="0" marL="0" rtl="0" algn="ctr">
              <a:spcBef>
                <a:spcPts val="0"/>
              </a:spcBef>
              <a:spcAft>
                <a:spcPts val="0"/>
              </a:spcAft>
              <a:buNone/>
            </a:pPr>
            <a:r>
              <a:rPr lang="en" sz="2000"/>
              <a:t>Replace the X10D Propellers</a:t>
            </a:r>
            <a:endParaRPr sz="20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0" name="Shape 1230"/>
        <p:cNvGrpSpPr/>
        <p:nvPr/>
      </p:nvGrpSpPr>
      <p:grpSpPr>
        <a:xfrm>
          <a:off x="0" y="0"/>
          <a:ext cx="0" cy="0"/>
          <a:chOff x="0" y="0"/>
          <a:chExt cx="0" cy="0"/>
        </a:xfrm>
      </p:grpSpPr>
      <p:sp>
        <p:nvSpPr>
          <p:cNvPr id="1231" name="Google Shape;1231;p146"/>
          <p:cNvSpPr txBox="1"/>
          <p:nvPr>
            <p:ph type="title"/>
          </p:nvPr>
        </p:nvSpPr>
        <p:spPr>
          <a:xfrm>
            <a:off x="952198" y="1521550"/>
            <a:ext cx="5048100" cy="211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Getting Support</a:t>
            </a:r>
            <a:endParaRPr>
              <a:latin typeface="Montserrat SemiBold"/>
              <a:ea typeface="Montserrat SemiBold"/>
              <a:cs typeface="Montserrat SemiBold"/>
              <a:sym typeface="Montserrat SemiBold"/>
            </a:endParaRPr>
          </a:p>
        </p:txBody>
      </p:sp>
      <p:sp>
        <p:nvSpPr>
          <p:cNvPr id="1232" name="Google Shape;1232;p146"/>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06</a:t>
            </a:r>
            <a:endParaRPr sz="4800">
              <a:solidFill>
                <a:schemeClr val="accent1"/>
              </a:solidFill>
              <a:latin typeface="Montserrat Thin"/>
              <a:ea typeface="Montserrat Thin"/>
              <a:cs typeface="Montserrat Thin"/>
              <a:sym typeface="Montserrat Thin"/>
            </a:endParaRPr>
          </a:p>
        </p:txBody>
      </p:sp>
      <p:sp>
        <p:nvSpPr>
          <p:cNvPr id="1233" name="Google Shape;1233;p146"/>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sp>
        <p:nvSpPr>
          <p:cNvPr id="1238" name="Google Shape;1238;p147"/>
          <p:cNvSpPr txBox="1"/>
          <p:nvPr>
            <p:ph type="ctrTitle"/>
          </p:nvPr>
        </p:nvSpPr>
        <p:spPr>
          <a:xfrm>
            <a:off x="950973"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Getting Support |</a:t>
            </a:r>
            <a:r>
              <a:rPr b="0" lang="en"/>
              <a:t> Notice to Operators (NTO)</a:t>
            </a:r>
            <a:endParaRPr b="0"/>
          </a:p>
        </p:txBody>
      </p:sp>
      <p:sp>
        <p:nvSpPr>
          <p:cNvPr id="1239" name="Google Shape;1239;p147"/>
          <p:cNvSpPr txBox="1"/>
          <p:nvPr>
            <p:ph idx="1" type="body"/>
          </p:nvPr>
        </p:nvSpPr>
        <p:spPr>
          <a:xfrm>
            <a:off x="950975" y="1837950"/>
            <a:ext cx="39675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Skydio will publish safety and performance related guidance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Contains a brief description of the issue and mitigation steps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Usually fixed with software update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Visit website for up to date NTOs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Post or otherwise inform your pilots</a:t>
            </a:r>
            <a:endParaRPr sz="1000">
              <a:solidFill>
                <a:schemeClr val="dk1"/>
              </a:solidFill>
            </a:endParaRPr>
          </a:p>
        </p:txBody>
      </p:sp>
      <p:pic>
        <p:nvPicPr>
          <p:cNvPr id="1240" name="Google Shape;1240;p147"/>
          <p:cNvPicPr preferRelativeResize="0"/>
          <p:nvPr/>
        </p:nvPicPr>
        <p:blipFill>
          <a:blip r:embed="rId3">
            <a:alphaModFix/>
          </a:blip>
          <a:stretch>
            <a:fillRect/>
          </a:stretch>
        </p:blipFill>
        <p:spPr>
          <a:xfrm>
            <a:off x="5005825" y="1837944"/>
            <a:ext cx="3185900" cy="2059501"/>
          </a:xfrm>
          <a:prstGeom prst="rect">
            <a:avLst/>
          </a:prstGeom>
          <a:noFill/>
          <a:ln>
            <a:noFill/>
          </a:ln>
        </p:spPr>
      </p:pic>
      <p:sp>
        <p:nvSpPr>
          <p:cNvPr id="1241" name="Google Shape;1241;p14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148"/>
          <p:cNvSpPr txBox="1"/>
          <p:nvPr>
            <p:ph type="ctrTitle"/>
          </p:nvPr>
        </p:nvSpPr>
        <p:spPr>
          <a:xfrm>
            <a:off x="950973" y="923550"/>
            <a:ext cx="72408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Getting Support</a:t>
            </a:r>
            <a:r>
              <a:rPr lang="en"/>
              <a:t> |</a:t>
            </a:r>
            <a:r>
              <a:rPr b="0" lang="en"/>
              <a:t> Exporting Flight Logs</a:t>
            </a:r>
            <a:endParaRPr b="0"/>
          </a:p>
        </p:txBody>
      </p:sp>
      <p:sp>
        <p:nvSpPr>
          <p:cNvPr id="1247" name="Google Shape;1247;p148"/>
          <p:cNvSpPr txBox="1"/>
          <p:nvPr>
            <p:ph idx="1" type="body"/>
          </p:nvPr>
        </p:nvSpPr>
        <p:spPr>
          <a:xfrm>
            <a:off x="950975" y="1837950"/>
            <a:ext cx="57930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Insert USB-C drive into rear port on X10D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Global Settings &gt; Information &gt; SkydioX10-xxxx &gt; Export Vehicle logs to USB-C</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Lights will breathe yellow to indicate log transfer</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Remove USB-C drive when complete</a:t>
            </a:r>
            <a:endParaRPr sz="1000">
              <a:solidFill>
                <a:schemeClr val="dk1"/>
              </a:solidFill>
            </a:endParaRPr>
          </a:p>
        </p:txBody>
      </p:sp>
      <p:sp>
        <p:nvSpPr>
          <p:cNvPr id="1248" name="Google Shape;1248;p148"/>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2" name="Shape 1252"/>
        <p:cNvGrpSpPr/>
        <p:nvPr/>
      </p:nvGrpSpPr>
      <p:grpSpPr>
        <a:xfrm>
          <a:off x="0" y="0"/>
          <a:ext cx="0" cy="0"/>
          <a:chOff x="0" y="0"/>
          <a:chExt cx="0" cy="0"/>
        </a:xfrm>
      </p:grpSpPr>
      <p:sp>
        <p:nvSpPr>
          <p:cNvPr id="1253" name="Google Shape;1253;p149"/>
          <p:cNvSpPr txBox="1"/>
          <p:nvPr>
            <p:ph type="ctrTitle"/>
          </p:nvPr>
        </p:nvSpPr>
        <p:spPr>
          <a:xfrm>
            <a:off x="950973" y="923550"/>
            <a:ext cx="72408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Getting Support</a:t>
            </a:r>
            <a:r>
              <a:rPr lang="en"/>
              <a:t> |</a:t>
            </a:r>
            <a:r>
              <a:rPr b="0" lang="en"/>
              <a:t> Resources</a:t>
            </a:r>
            <a:endParaRPr b="0"/>
          </a:p>
        </p:txBody>
      </p:sp>
      <p:pic>
        <p:nvPicPr>
          <p:cNvPr id="1254" name="Google Shape;1254;p149"/>
          <p:cNvPicPr preferRelativeResize="0"/>
          <p:nvPr/>
        </p:nvPicPr>
        <p:blipFill rotWithShape="1">
          <a:blip r:embed="rId3">
            <a:alphaModFix/>
          </a:blip>
          <a:srcRect b="51570" l="34809" r="35924" t="25032"/>
          <a:stretch/>
        </p:blipFill>
        <p:spPr>
          <a:xfrm>
            <a:off x="5200375" y="1837944"/>
            <a:ext cx="2832600" cy="1415700"/>
          </a:xfrm>
          <a:prstGeom prst="roundRect">
            <a:avLst>
              <a:gd fmla="val 6586" name="adj"/>
            </a:avLst>
          </a:prstGeom>
          <a:noFill/>
          <a:ln>
            <a:noFill/>
          </a:ln>
        </p:spPr>
      </p:pic>
      <p:sp>
        <p:nvSpPr>
          <p:cNvPr id="1255" name="Google Shape;1255;p149"/>
          <p:cNvSpPr txBox="1"/>
          <p:nvPr/>
        </p:nvSpPr>
        <p:spPr>
          <a:xfrm>
            <a:off x="950975" y="1837944"/>
            <a:ext cx="3821700" cy="1011900"/>
          </a:xfrm>
          <a:prstGeom prst="rect">
            <a:avLst/>
          </a:prstGeom>
          <a:noFill/>
          <a:ln>
            <a:noFill/>
          </a:ln>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Skydio website for support articles manuals, how to videos</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Skydio Academy for online training</a:t>
            </a:r>
            <a:endParaRPr sz="1000">
              <a:solidFill>
                <a:schemeClr val="dk1"/>
              </a:solidFill>
              <a:latin typeface="Montserrat Medium"/>
              <a:ea typeface="Montserrat Medium"/>
              <a:cs typeface="Montserrat Medium"/>
              <a:sym typeface="Montserrat Medium"/>
            </a:endParaRPr>
          </a:p>
        </p:txBody>
      </p:sp>
      <p:sp>
        <p:nvSpPr>
          <p:cNvPr id="1256" name="Google Shape;1256;p14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1" name="Shape 1001"/>
        <p:cNvGrpSpPr/>
        <p:nvPr/>
      </p:nvGrpSpPr>
      <p:grpSpPr>
        <a:xfrm>
          <a:off x="0" y="0"/>
          <a:ext cx="0" cy="0"/>
          <a:chOff x="0" y="0"/>
          <a:chExt cx="0" cy="0"/>
        </a:xfrm>
      </p:grpSpPr>
      <p:sp>
        <p:nvSpPr>
          <p:cNvPr id="1002" name="Google Shape;1002;p123"/>
          <p:cNvSpPr txBox="1"/>
          <p:nvPr>
            <p:ph type="title"/>
          </p:nvPr>
        </p:nvSpPr>
        <p:spPr>
          <a:xfrm>
            <a:off x="952198" y="1521550"/>
            <a:ext cx="5048100" cy="211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Postflight</a:t>
            </a:r>
            <a:endParaRPr>
              <a:latin typeface="Montserrat SemiBold"/>
              <a:ea typeface="Montserrat SemiBold"/>
              <a:cs typeface="Montserrat SemiBold"/>
              <a:sym typeface="Montserrat SemiBold"/>
            </a:endParaRPr>
          </a:p>
        </p:txBody>
      </p:sp>
      <p:sp>
        <p:nvSpPr>
          <p:cNvPr id="1003" name="Google Shape;1003;p123"/>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a:t>
            </a:r>
            <a:r>
              <a:rPr lang="en" sz="4800">
                <a:solidFill>
                  <a:schemeClr val="accent1"/>
                </a:solidFill>
                <a:latin typeface="Montserrat Thin"/>
                <a:ea typeface="Montserrat Thin"/>
                <a:cs typeface="Montserrat Thin"/>
                <a:sym typeface="Montserrat Thin"/>
              </a:rPr>
              <a:t>1</a:t>
            </a:r>
            <a:endParaRPr sz="4800">
              <a:solidFill>
                <a:schemeClr val="accent1"/>
              </a:solidFill>
              <a:latin typeface="Montserrat Thin"/>
              <a:ea typeface="Montserrat Thin"/>
              <a:cs typeface="Montserrat Thin"/>
              <a:sym typeface="Montserrat Thin"/>
            </a:endParaRPr>
          </a:p>
        </p:txBody>
      </p:sp>
      <p:sp>
        <p:nvSpPr>
          <p:cNvPr id="1004" name="Google Shape;1004;p123"/>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0" name="Shape 1260"/>
        <p:cNvGrpSpPr/>
        <p:nvPr/>
      </p:nvGrpSpPr>
      <p:grpSpPr>
        <a:xfrm>
          <a:off x="0" y="0"/>
          <a:ext cx="0" cy="0"/>
          <a:chOff x="0" y="0"/>
          <a:chExt cx="0" cy="0"/>
        </a:xfrm>
      </p:grpSpPr>
      <p:sp>
        <p:nvSpPr>
          <p:cNvPr id="1261" name="Google Shape;1261;p150"/>
          <p:cNvSpPr txBox="1"/>
          <p:nvPr>
            <p:ph type="ctrTitle"/>
          </p:nvPr>
        </p:nvSpPr>
        <p:spPr>
          <a:xfrm>
            <a:off x="950973" y="923550"/>
            <a:ext cx="72408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Getting Support</a:t>
            </a:r>
            <a:r>
              <a:rPr lang="en"/>
              <a:t> |</a:t>
            </a:r>
            <a:r>
              <a:rPr b="0" lang="en"/>
              <a:t> Contact</a:t>
            </a:r>
            <a:endParaRPr b="0"/>
          </a:p>
        </p:txBody>
      </p:sp>
      <p:sp>
        <p:nvSpPr>
          <p:cNvPr id="1262" name="Google Shape;1262;p150"/>
          <p:cNvSpPr txBox="1"/>
          <p:nvPr/>
        </p:nvSpPr>
        <p:spPr>
          <a:xfrm>
            <a:off x="950975" y="1837944"/>
            <a:ext cx="3599400" cy="1499400"/>
          </a:xfrm>
          <a:prstGeom prst="rect">
            <a:avLst/>
          </a:prstGeom>
          <a:noFill/>
          <a:ln>
            <a:noFill/>
          </a:ln>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Multiple contact methods for any questions or concerns</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Program Managers</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Field Support Reps</a:t>
            </a:r>
            <a:endParaRPr sz="1000">
              <a:solidFill>
                <a:schemeClr val="dk1"/>
              </a:solidFill>
              <a:latin typeface="Montserrat Medium"/>
              <a:ea typeface="Montserrat Medium"/>
              <a:cs typeface="Montserrat Medium"/>
              <a:sym typeface="Montserrat Medium"/>
            </a:endParaRPr>
          </a:p>
        </p:txBody>
      </p:sp>
      <p:sp>
        <p:nvSpPr>
          <p:cNvPr id="1263" name="Google Shape;1263;p150"/>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pic>
        <p:nvPicPr>
          <p:cNvPr id="1264" name="Google Shape;1264;p150"/>
          <p:cNvPicPr preferRelativeResize="0"/>
          <p:nvPr/>
        </p:nvPicPr>
        <p:blipFill>
          <a:blip r:embed="rId3">
            <a:alphaModFix/>
          </a:blip>
          <a:stretch>
            <a:fillRect/>
          </a:stretch>
        </p:blipFill>
        <p:spPr>
          <a:xfrm>
            <a:off x="4655550" y="1837950"/>
            <a:ext cx="3370800" cy="1599300"/>
          </a:xfrm>
          <a:prstGeom prst="roundRect">
            <a:avLst>
              <a:gd fmla="val 8465" name="adj"/>
            </a:avLst>
          </a:prstGeom>
          <a:noFill/>
          <a:ln cap="flat" cmpd="sng" w="9525">
            <a:solidFill>
              <a:srgbClr val="D9D9D9"/>
            </a:solidFill>
            <a:prstDash val="solid"/>
            <a:round/>
            <a:headEnd len="sm" w="sm" type="none"/>
            <a:tailEnd len="sm" w="sm" type="none"/>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8" name="Shape 1268"/>
        <p:cNvGrpSpPr/>
        <p:nvPr/>
      </p:nvGrpSpPr>
      <p:grpSpPr>
        <a:xfrm>
          <a:off x="0" y="0"/>
          <a:ext cx="0" cy="0"/>
          <a:chOff x="0" y="0"/>
          <a:chExt cx="0" cy="0"/>
        </a:xfrm>
      </p:grpSpPr>
      <p:sp>
        <p:nvSpPr>
          <p:cNvPr id="1269" name="Google Shape;1269;p151"/>
          <p:cNvSpPr txBox="1"/>
          <p:nvPr>
            <p:ph idx="4294967295" type="ctrTitle"/>
          </p:nvPr>
        </p:nvSpPr>
        <p:spPr>
          <a:xfrm>
            <a:off x="952300" y="923200"/>
            <a:ext cx="4086300" cy="468300"/>
          </a:xfrm>
          <a:prstGeom prst="rect">
            <a:avLst/>
          </a:prstGeom>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lang="en"/>
              <a:t>You Learned</a:t>
            </a:r>
            <a:endParaRPr/>
          </a:p>
        </p:txBody>
      </p:sp>
      <p:sp>
        <p:nvSpPr>
          <p:cNvPr id="1270" name="Google Shape;1270;p151"/>
          <p:cNvSpPr txBox="1"/>
          <p:nvPr>
            <p:ph idx="4294967295" type="body"/>
          </p:nvPr>
        </p:nvSpPr>
        <p:spPr>
          <a:xfrm>
            <a:off x="1760904" y="208927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Perform post flight procedures.</a:t>
            </a:r>
            <a:endParaRPr sz="800">
              <a:solidFill>
                <a:srgbClr val="666666"/>
              </a:solidFill>
            </a:endParaRPr>
          </a:p>
        </p:txBody>
      </p:sp>
      <p:sp>
        <p:nvSpPr>
          <p:cNvPr id="1271" name="Google Shape;1271;p151"/>
          <p:cNvSpPr txBox="1"/>
          <p:nvPr>
            <p:ph idx="4294967295" type="subTitle"/>
          </p:nvPr>
        </p:nvSpPr>
        <p:spPr>
          <a:xfrm>
            <a:off x="850217" y="1969979"/>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01</a:t>
            </a:r>
            <a:endParaRPr sz="4800">
              <a:solidFill>
                <a:schemeClr val="accent1"/>
              </a:solidFill>
              <a:latin typeface="Montserrat Thin"/>
              <a:ea typeface="Montserrat Thin"/>
              <a:cs typeface="Montserrat Thin"/>
              <a:sym typeface="Montserrat Thin"/>
            </a:endParaRPr>
          </a:p>
        </p:txBody>
      </p:sp>
      <p:sp>
        <p:nvSpPr>
          <p:cNvPr id="1272" name="Google Shape;1272;p151"/>
          <p:cNvSpPr txBox="1"/>
          <p:nvPr>
            <p:ph idx="4294967295" type="subTitle"/>
          </p:nvPr>
        </p:nvSpPr>
        <p:spPr>
          <a:xfrm>
            <a:off x="1799532" y="1807591"/>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Postflight</a:t>
            </a:r>
            <a:endParaRPr>
              <a:solidFill>
                <a:schemeClr val="dk1"/>
              </a:solidFill>
              <a:latin typeface="Montserrat"/>
              <a:ea typeface="Montserrat"/>
              <a:cs typeface="Montserrat"/>
              <a:sym typeface="Montserrat"/>
            </a:endParaRPr>
          </a:p>
        </p:txBody>
      </p:sp>
      <p:sp>
        <p:nvSpPr>
          <p:cNvPr id="1273" name="Google Shape;1273;p151"/>
          <p:cNvSpPr txBox="1"/>
          <p:nvPr>
            <p:ph idx="4294967295" type="body"/>
          </p:nvPr>
        </p:nvSpPr>
        <p:spPr>
          <a:xfrm>
            <a:off x="1760904" y="311574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Introduce the charging hardware and methods of charging.</a:t>
            </a:r>
            <a:endParaRPr sz="800">
              <a:solidFill>
                <a:srgbClr val="666666"/>
              </a:solidFill>
            </a:endParaRPr>
          </a:p>
        </p:txBody>
      </p:sp>
      <p:sp>
        <p:nvSpPr>
          <p:cNvPr id="1274" name="Google Shape;1274;p151"/>
          <p:cNvSpPr txBox="1"/>
          <p:nvPr>
            <p:ph idx="4294967295" type="subTitle"/>
          </p:nvPr>
        </p:nvSpPr>
        <p:spPr>
          <a:xfrm>
            <a:off x="850217" y="2996450"/>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02</a:t>
            </a:r>
            <a:endParaRPr sz="4800">
              <a:solidFill>
                <a:schemeClr val="accent1"/>
              </a:solidFill>
              <a:latin typeface="Montserrat Thin"/>
              <a:ea typeface="Montserrat Thin"/>
              <a:cs typeface="Montserrat Thin"/>
              <a:sym typeface="Montserrat Thin"/>
            </a:endParaRPr>
          </a:p>
        </p:txBody>
      </p:sp>
      <p:sp>
        <p:nvSpPr>
          <p:cNvPr id="1275" name="Google Shape;1275;p151"/>
          <p:cNvSpPr txBox="1"/>
          <p:nvPr>
            <p:ph idx="4294967295" type="subTitle"/>
          </p:nvPr>
        </p:nvSpPr>
        <p:spPr>
          <a:xfrm>
            <a:off x="1799524" y="2834075"/>
            <a:ext cx="20565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Charging &amp; Battery Care</a:t>
            </a:r>
            <a:endParaRPr>
              <a:solidFill>
                <a:schemeClr val="dk1"/>
              </a:solidFill>
              <a:latin typeface="Montserrat"/>
              <a:ea typeface="Montserrat"/>
              <a:cs typeface="Montserrat"/>
              <a:sym typeface="Montserrat"/>
            </a:endParaRPr>
          </a:p>
        </p:txBody>
      </p:sp>
      <p:sp>
        <p:nvSpPr>
          <p:cNvPr id="1276" name="Google Shape;1276;p151"/>
          <p:cNvSpPr txBox="1"/>
          <p:nvPr>
            <p:ph idx="4294967295" type="body"/>
          </p:nvPr>
        </p:nvSpPr>
        <p:spPr>
          <a:xfrm>
            <a:off x="1760904" y="414221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Learn proper battery care methods, including charging and storage.</a:t>
            </a:r>
            <a:endParaRPr sz="800">
              <a:solidFill>
                <a:srgbClr val="666666"/>
              </a:solidFill>
            </a:endParaRPr>
          </a:p>
        </p:txBody>
      </p:sp>
      <p:sp>
        <p:nvSpPr>
          <p:cNvPr id="1277" name="Google Shape;1277;p151"/>
          <p:cNvSpPr txBox="1"/>
          <p:nvPr>
            <p:ph idx="4294967295" type="subTitle"/>
          </p:nvPr>
        </p:nvSpPr>
        <p:spPr>
          <a:xfrm>
            <a:off x="850217" y="4022921"/>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03</a:t>
            </a:r>
            <a:endParaRPr sz="4800">
              <a:solidFill>
                <a:schemeClr val="accent1"/>
              </a:solidFill>
              <a:latin typeface="Montserrat Thin"/>
              <a:ea typeface="Montserrat Thin"/>
              <a:cs typeface="Montserrat Thin"/>
              <a:sym typeface="Montserrat Thin"/>
            </a:endParaRPr>
          </a:p>
        </p:txBody>
      </p:sp>
      <p:sp>
        <p:nvSpPr>
          <p:cNvPr id="1278" name="Google Shape;1278;p151"/>
          <p:cNvSpPr txBox="1"/>
          <p:nvPr>
            <p:ph idx="4294967295" type="subTitle"/>
          </p:nvPr>
        </p:nvSpPr>
        <p:spPr>
          <a:xfrm>
            <a:off x="1799529" y="3860534"/>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Fleet Data Maintenance</a:t>
            </a:r>
            <a:endParaRPr>
              <a:solidFill>
                <a:schemeClr val="dk1"/>
              </a:solidFill>
              <a:latin typeface="Montserrat"/>
              <a:ea typeface="Montserrat"/>
              <a:cs typeface="Montserrat"/>
              <a:sym typeface="Montserrat"/>
            </a:endParaRPr>
          </a:p>
        </p:txBody>
      </p:sp>
      <p:sp>
        <p:nvSpPr>
          <p:cNvPr id="1279" name="Google Shape;1279;p151"/>
          <p:cNvSpPr txBox="1"/>
          <p:nvPr>
            <p:ph idx="4294967295" type="body"/>
          </p:nvPr>
        </p:nvSpPr>
        <p:spPr>
          <a:xfrm>
            <a:off x="5706425" y="208927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Clr>
                <a:schemeClr val="dk1"/>
              </a:buClr>
              <a:buSzPts val="1100"/>
              <a:buFont typeface="Arial"/>
              <a:buNone/>
            </a:pPr>
            <a:r>
              <a:rPr lang="en" sz="800">
                <a:solidFill>
                  <a:srgbClr val="666666"/>
                </a:solidFill>
              </a:rPr>
              <a:t>Learn the proper methods to store Skydio X10D and its components.</a:t>
            </a:r>
            <a:endParaRPr sz="800">
              <a:solidFill>
                <a:srgbClr val="666666"/>
              </a:solidFill>
            </a:endParaRPr>
          </a:p>
        </p:txBody>
      </p:sp>
      <p:sp>
        <p:nvSpPr>
          <p:cNvPr id="1280" name="Google Shape;1280;p151"/>
          <p:cNvSpPr txBox="1"/>
          <p:nvPr>
            <p:ph idx="4294967295" type="subTitle"/>
          </p:nvPr>
        </p:nvSpPr>
        <p:spPr>
          <a:xfrm>
            <a:off x="4795738" y="1969979"/>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04</a:t>
            </a:r>
            <a:endParaRPr sz="4800">
              <a:solidFill>
                <a:schemeClr val="accent1"/>
              </a:solidFill>
              <a:latin typeface="Montserrat Thin"/>
              <a:ea typeface="Montserrat Thin"/>
              <a:cs typeface="Montserrat Thin"/>
              <a:sym typeface="Montserrat Thin"/>
            </a:endParaRPr>
          </a:p>
        </p:txBody>
      </p:sp>
      <p:sp>
        <p:nvSpPr>
          <p:cNvPr id="1281" name="Google Shape;1281;p151"/>
          <p:cNvSpPr txBox="1"/>
          <p:nvPr>
            <p:ph idx="4294967295" type="subTitle"/>
          </p:nvPr>
        </p:nvSpPr>
        <p:spPr>
          <a:xfrm>
            <a:off x="5745050" y="1807600"/>
            <a:ext cx="22152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Maintenance &amp; Storage</a:t>
            </a:r>
            <a:endParaRPr>
              <a:solidFill>
                <a:schemeClr val="dk1"/>
              </a:solidFill>
            </a:endParaRPr>
          </a:p>
        </p:txBody>
      </p:sp>
      <p:sp>
        <p:nvSpPr>
          <p:cNvPr id="1282" name="Google Shape;1282;p151"/>
          <p:cNvSpPr txBox="1"/>
          <p:nvPr>
            <p:ph idx="4294967295" type="body"/>
          </p:nvPr>
        </p:nvSpPr>
        <p:spPr>
          <a:xfrm>
            <a:off x="5706429" y="3119144"/>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Discover the many ways you can connect with Skydio for support.</a:t>
            </a:r>
            <a:endParaRPr sz="800">
              <a:solidFill>
                <a:srgbClr val="666666"/>
              </a:solidFill>
            </a:endParaRPr>
          </a:p>
        </p:txBody>
      </p:sp>
      <p:sp>
        <p:nvSpPr>
          <p:cNvPr id="1283" name="Google Shape;1283;p151"/>
          <p:cNvSpPr txBox="1"/>
          <p:nvPr>
            <p:ph idx="4294967295" type="subTitle"/>
          </p:nvPr>
        </p:nvSpPr>
        <p:spPr>
          <a:xfrm>
            <a:off x="4795742" y="2999846"/>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05</a:t>
            </a:r>
            <a:endParaRPr sz="4800">
              <a:solidFill>
                <a:schemeClr val="accent1"/>
              </a:solidFill>
              <a:latin typeface="Montserrat Thin"/>
              <a:ea typeface="Montserrat Thin"/>
              <a:cs typeface="Montserrat Thin"/>
              <a:sym typeface="Montserrat Thin"/>
            </a:endParaRPr>
          </a:p>
        </p:txBody>
      </p:sp>
      <p:sp>
        <p:nvSpPr>
          <p:cNvPr id="1284" name="Google Shape;1284;p151"/>
          <p:cNvSpPr txBox="1"/>
          <p:nvPr>
            <p:ph idx="4294967295" type="subTitle"/>
          </p:nvPr>
        </p:nvSpPr>
        <p:spPr>
          <a:xfrm>
            <a:off x="5745054" y="2837459"/>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Getting </a:t>
            </a:r>
            <a:r>
              <a:rPr lang="en">
                <a:solidFill>
                  <a:schemeClr val="dk1"/>
                </a:solidFill>
              </a:rPr>
              <a:t>Support</a:t>
            </a:r>
            <a:endParaRPr>
              <a:solidFill>
                <a:schemeClr val="dk1"/>
              </a:solidFill>
              <a:latin typeface="Montserrat"/>
              <a:ea typeface="Montserrat"/>
              <a:cs typeface="Montserrat"/>
              <a:sym typeface="Montserrat"/>
            </a:endParaRPr>
          </a:p>
        </p:txBody>
      </p:sp>
      <p:sp>
        <p:nvSpPr>
          <p:cNvPr id="1285" name="Google Shape;1285;p15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9" name="Shape 1289"/>
        <p:cNvGrpSpPr/>
        <p:nvPr/>
      </p:nvGrpSpPr>
      <p:grpSpPr>
        <a:xfrm>
          <a:off x="0" y="0"/>
          <a:ext cx="0" cy="0"/>
          <a:chOff x="0" y="0"/>
          <a:chExt cx="0" cy="0"/>
        </a:xfrm>
      </p:grpSpPr>
      <p:sp>
        <p:nvSpPr>
          <p:cNvPr id="1290" name="Google Shape;1290;p152"/>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Questions</a:t>
            </a:r>
            <a:endParaRPr>
              <a:latin typeface="Montserrat SemiBold"/>
              <a:ea typeface="Montserrat SemiBold"/>
              <a:cs typeface="Montserrat SemiBold"/>
              <a:sym typeface="Montserrat SemiBold"/>
            </a:endParaRPr>
          </a:p>
        </p:txBody>
      </p:sp>
      <p:sp>
        <p:nvSpPr>
          <p:cNvPr id="1291" name="Google Shape;1291;p15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95" name="Shape 1295"/>
        <p:cNvGrpSpPr/>
        <p:nvPr/>
      </p:nvGrpSpPr>
      <p:grpSpPr>
        <a:xfrm>
          <a:off x="0" y="0"/>
          <a:ext cx="0" cy="0"/>
          <a:chOff x="0" y="0"/>
          <a:chExt cx="0" cy="0"/>
        </a:xfrm>
      </p:grpSpPr>
      <p:pic>
        <p:nvPicPr>
          <p:cNvPr id="1296" name="Google Shape;1296;p153"/>
          <p:cNvPicPr preferRelativeResize="0"/>
          <p:nvPr/>
        </p:nvPicPr>
        <p:blipFill>
          <a:blip r:embed="rId3">
            <a:alphaModFix amt="95000"/>
          </a:blip>
          <a:stretch>
            <a:fillRect/>
          </a:stretch>
        </p:blipFill>
        <p:spPr>
          <a:xfrm>
            <a:off x="3336313" y="2239000"/>
            <a:ext cx="2471376" cy="665501"/>
          </a:xfrm>
          <a:prstGeom prst="rect">
            <a:avLst/>
          </a:prstGeom>
          <a:noFill/>
          <a:ln>
            <a:noFill/>
          </a:ln>
          <a:effectLst>
            <a:outerShdw blurRad="200025" rotWithShape="0" algn="bl" dir="5400000" dist="19050">
              <a:srgbClr val="000000">
                <a:alpha val="50000"/>
              </a:srgbClr>
            </a:outerShdw>
          </a:effectLst>
        </p:spPr>
      </p:pic>
      <p:sp>
        <p:nvSpPr>
          <p:cNvPr id="1297" name="Google Shape;1297;p153"/>
          <p:cNvSpPr txBox="1"/>
          <p:nvPr/>
        </p:nvSpPr>
        <p:spPr>
          <a:xfrm>
            <a:off x="5230000" y="4919150"/>
            <a:ext cx="4014000" cy="22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chemeClr val="dk1"/>
                </a:solidFill>
              </a:rPr>
              <a:t>Use or disclosure of data contained on this sheet is subject to the restriction on the second page of this proposal</a:t>
            </a:r>
            <a:endParaRPr sz="600"/>
          </a:p>
        </p:txBody>
      </p:sp>
      <p:sp>
        <p:nvSpPr>
          <p:cNvPr id="1298" name="Google Shape;1298;p153"/>
          <p:cNvSpPr/>
          <p:nvPr/>
        </p:nvSpPr>
        <p:spPr>
          <a:xfrm>
            <a:off x="72025" y="4767350"/>
            <a:ext cx="1013100" cy="316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p124"/>
          <p:cNvSpPr txBox="1"/>
          <p:nvPr>
            <p:ph type="ctrTitle"/>
          </p:nvPr>
        </p:nvSpPr>
        <p:spPr>
          <a:xfrm>
            <a:off x="952300" y="92320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Postflight |</a:t>
            </a:r>
            <a:r>
              <a:rPr b="0" lang="en"/>
              <a:t> Inspection</a:t>
            </a:r>
            <a:endParaRPr b="0"/>
          </a:p>
        </p:txBody>
      </p:sp>
      <p:sp>
        <p:nvSpPr>
          <p:cNvPr id="1010" name="Google Shape;1010;p124"/>
          <p:cNvSpPr txBox="1"/>
          <p:nvPr>
            <p:ph idx="1" type="body"/>
          </p:nvPr>
        </p:nvSpPr>
        <p:spPr>
          <a:xfrm>
            <a:off x="950975" y="1837950"/>
            <a:ext cx="37665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Visually inspect hardware components for serviceability; including fuselage, arms, battery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Check props and motors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Clear any debris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Wipe down chassis and cameras</a:t>
            </a:r>
            <a:endParaRPr sz="1000">
              <a:solidFill>
                <a:schemeClr val="dk1"/>
              </a:solidFill>
            </a:endParaRPr>
          </a:p>
        </p:txBody>
      </p:sp>
      <p:pic>
        <p:nvPicPr>
          <p:cNvPr id="1011" name="Google Shape;1011;p124"/>
          <p:cNvPicPr preferRelativeResize="0"/>
          <p:nvPr/>
        </p:nvPicPr>
        <p:blipFill rotWithShape="1">
          <a:blip r:embed="rId3">
            <a:alphaModFix/>
          </a:blip>
          <a:srcRect b="26600" l="9170" r="9170" t="19290"/>
          <a:stretch/>
        </p:blipFill>
        <p:spPr>
          <a:xfrm>
            <a:off x="4833125" y="1837950"/>
            <a:ext cx="4138450" cy="1871877"/>
          </a:xfrm>
          <a:prstGeom prst="rect">
            <a:avLst/>
          </a:prstGeom>
          <a:noFill/>
          <a:ln>
            <a:noFill/>
          </a:ln>
        </p:spPr>
      </p:pic>
      <p:sp>
        <p:nvSpPr>
          <p:cNvPr id="1012" name="Google Shape;1012;p12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6" name="Shape 1016"/>
        <p:cNvGrpSpPr/>
        <p:nvPr/>
      </p:nvGrpSpPr>
      <p:grpSpPr>
        <a:xfrm>
          <a:off x="0" y="0"/>
          <a:ext cx="0" cy="0"/>
          <a:chOff x="0" y="0"/>
          <a:chExt cx="0" cy="0"/>
        </a:xfrm>
      </p:grpSpPr>
      <p:sp>
        <p:nvSpPr>
          <p:cNvPr id="1017" name="Google Shape;1017;p125"/>
          <p:cNvSpPr txBox="1"/>
          <p:nvPr>
            <p:ph type="ctrTitle"/>
          </p:nvPr>
        </p:nvSpPr>
        <p:spPr>
          <a:xfrm>
            <a:off x="952300" y="92320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Postflight</a:t>
            </a:r>
            <a:r>
              <a:rPr lang="en"/>
              <a:t> | </a:t>
            </a:r>
            <a:r>
              <a:rPr b="0" lang="en"/>
              <a:t>Handling</a:t>
            </a:r>
            <a:endParaRPr b="0"/>
          </a:p>
        </p:txBody>
      </p:sp>
      <p:sp>
        <p:nvSpPr>
          <p:cNvPr id="1018" name="Google Shape;1018;p125"/>
          <p:cNvSpPr txBox="1"/>
          <p:nvPr>
            <p:ph idx="1" type="body"/>
          </p:nvPr>
        </p:nvSpPr>
        <p:spPr>
          <a:xfrm>
            <a:off x="950975" y="1837950"/>
            <a:ext cx="39207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Sensor package and attachments may be hot to the touch; Use caution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Allow sensor package and attachments to cool for ~30-60 seconds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Battery and aircraft may also be hot to the touch</a:t>
            </a:r>
            <a:endParaRPr sz="1000">
              <a:solidFill>
                <a:schemeClr val="dk1"/>
              </a:solidFill>
            </a:endParaRPr>
          </a:p>
        </p:txBody>
      </p:sp>
      <p:sp>
        <p:nvSpPr>
          <p:cNvPr id="1019" name="Google Shape;1019;p125"/>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pic>
        <p:nvPicPr>
          <p:cNvPr id="1020" name="Google Shape;1020;p125" title="CS_App3_media_UI_battery_too_hot.png"/>
          <p:cNvPicPr preferRelativeResize="0"/>
          <p:nvPr/>
        </p:nvPicPr>
        <p:blipFill rotWithShape="1">
          <a:blip r:embed="rId3">
            <a:alphaModFix/>
          </a:blip>
          <a:srcRect b="20849" l="30618" r="0" t="12921"/>
          <a:stretch/>
        </p:blipFill>
        <p:spPr>
          <a:xfrm>
            <a:off x="4955225" y="3402297"/>
            <a:ext cx="3475800" cy="1530900"/>
          </a:xfrm>
          <a:prstGeom prst="roundRect">
            <a:avLst>
              <a:gd fmla="val 4784" name="adj"/>
            </a:avLst>
          </a:prstGeom>
          <a:noFill/>
          <a:ln>
            <a:noFill/>
          </a:ln>
        </p:spPr>
      </p:pic>
      <p:pic>
        <p:nvPicPr>
          <p:cNvPr id="1021" name="Google Shape;1021;p125" title="CS_App3_media_UI_hot_sensor_package.png"/>
          <p:cNvPicPr preferRelativeResize="0"/>
          <p:nvPr/>
        </p:nvPicPr>
        <p:blipFill rotWithShape="1">
          <a:blip r:embed="rId4">
            <a:alphaModFix/>
          </a:blip>
          <a:srcRect b="12476" l="34357" r="0" t="12864"/>
          <a:stretch/>
        </p:blipFill>
        <p:spPr>
          <a:xfrm>
            <a:off x="5317175" y="1837950"/>
            <a:ext cx="2751900" cy="1444200"/>
          </a:xfrm>
          <a:prstGeom prst="roundRect">
            <a:avLst>
              <a:gd fmla="val 2657" name="adj"/>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5" name="Shape 1025"/>
        <p:cNvGrpSpPr/>
        <p:nvPr/>
      </p:nvGrpSpPr>
      <p:grpSpPr>
        <a:xfrm>
          <a:off x="0" y="0"/>
          <a:ext cx="0" cy="0"/>
          <a:chOff x="0" y="0"/>
          <a:chExt cx="0" cy="0"/>
        </a:xfrm>
      </p:grpSpPr>
      <p:pic>
        <p:nvPicPr>
          <p:cNvPr id="1026" name="Google Shape;1026;p126"/>
          <p:cNvPicPr preferRelativeResize="0"/>
          <p:nvPr/>
        </p:nvPicPr>
        <p:blipFill rotWithShape="1">
          <a:blip r:embed="rId3">
            <a:alphaModFix/>
          </a:blip>
          <a:srcRect b="39218" l="36317" r="35656" t="41494"/>
          <a:stretch/>
        </p:blipFill>
        <p:spPr>
          <a:xfrm>
            <a:off x="6466827" y="1976039"/>
            <a:ext cx="2236925" cy="962178"/>
          </a:xfrm>
          <a:prstGeom prst="rect">
            <a:avLst/>
          </a:prstGeom>
          <a:noFill/>
          <a:ln>
            <a:noFill/>
          </a:ln>
        </p:spPr>
      </p:pic>
      <p:pic>
        <p:nvPicPr>
          <p:cNvPr id="1027" name="Google Shape;1027;p126"/>
          <p:cNvPicPr preferRelativeResize="0"/>
          <p:nvPr/>
        </p:nvPicPr>
        <p:blipFill>
          <a:blip r:embed="rId4">
            <a:alphaModFix/>
          </a:blip>
          <a:stretch>
            <a:fillRect/>
          </a:stretch>
        </p:blipFill>
        <p:spPr>
          <a:xfrm>
            <a:off x="3655990" y="1755950"/>
            <a:ext cx="2143027" cy="1359280"/>
          </a:xfrm>
          <a:prstGeom prst="rect">
            <a:avLst/>
          </a:prstGeom>
          <a:noFill/>
          <a:ln>
            <a:noFill/>
          </a:ln>
        </p:spPr>
      </p:pic>
      <p:sp>
        <p:nvSpPr>
          <p:cNvPr id="1028" name="Google Shape;1028;p126"/>
          <p:cNvSpPr txBox="1"/>
          <p:nvPr>
            <p:ph idx="4294967295" type="body"/>
          </p:nvPr>
        </p:nvSpPr>
        <p:spPr>
          <a:xfrm>
            <a:off x="856800" y="3776350"/>
            <a:ext cx="1939200" cy="583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sz="1000">
                <a:solidFill>
                  <a:schemeClr val="dk1"/>
                </a:solidFill>
              </a:rPr>
              <a:t>Press and hold battery button until LEDs shut off.</a:t>
            </a:r>
            <a:endParaRPr sz="1000">
              <a:solidFill>
                <a:schemeClr val="dk1"/>
              </a:solidFill>
            </a:endParaRPr>
          </a:p>
          <a:p>
            <a:pPr indent="0" lvl="0" marL="0" rtl="0" algn="l">
              <a:spcBef>
                <a:spcPts val="1400"/>
              </a:spcBef>
              <a:spcAft>
                <a:spcPts val="1400"/>
              </a:spcAft>
              <a:buNone/>
            </a:pPr>
            <a:r>
              <a:t/>
            </a:r>
            <a:endParaRPr sz="1000">
              <a:solidFill>
                <a:schemeClr val="dk1"/>
              </a:solidFill>
            </a:endParaRPr>
          </a:p>
        </p:txBody>
      </p:sp>
      <p:sp>
        <p:nvSpPr>
          <p:cNvPr id="1029" name="Google Shape;1029;p126"/>
          <p:cNvSpPr txBox="1"/>
          <p:nvPr>
            <p:ph idx="4294967295" type="subTitle"/>
          </p:nvPr>
        </p:nvSpPr>
        <p:spPr>
          <a:xfrm>
            <a:off x="856803" y="3468028"/>
            <a:ext cx="1911300" cy="4320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Clr>
                <a:schemeClr val="dk1"/>
              </a:buClr>
              <a:buSzPts val="600"/>
              <a:buFont typeface="Arial"/>
              <a:buNone/>
            </a:pPr>
            <a:r>
              <a:rPr b="1" lang="en" sz="1000">
                <a:solidFill>
                  <a:schemeClr val="accent1"/>
                </a:solidFill>
                <a:latin typeface="Montserrat"/>
                <a:ea typeface="Montserrat"/>
                <a:cs typeface="Montserrat"/>
                <a:sym typeface="Montserrat"/>
              </a:rPr>
              <a:t>Power Off Drone</a:t>
            </a:r>
            <a:endParaRPr b="1" sz="1000">
              <a:latin typeface="Montserrat"/>
              <a:ea typeface="Montserrat"/>
              <a:cs typeface="Montserrat"/>
              <a:sym typeface="Montserrat"/>
            </a:endParaRPr>
          </a:p>
        </p:txBody>
      </p:sp>
      <p:pic>
        <p:nvPicPr>
          <p:cNvPr id="1030" name="Google Shape;1030;p126"/>
          <p:cNvPicPr preferRelativeResize="0"/>
          <p:nvPr/>
        </p:nvPicPr>
        <p:blipFill rotWithShape="1">
          <a:blip r:embed="rId5">
            <a:alphaModFix/>
          </a:blip>
          <a:srcRect b="13568" l="786" r="4544" t="15910"/>
          <a:stretch/>
        </p:blipFill>
        <p:spPr>
          <a:xfrm>
            <a:off x="884625" y="1894975"/>
            <a:ext cx="1911301" cy="1124292"/>
          </a:xfrm>
          <a:prstGeom prst="rect">
            <a:avLst/>
          </a:prstGeom>
          <a:noFill/>
          <a:ln>
            <a:noFill/>
          </a:ln>
        </p:spPr>
      </p:pic>
      <p:sp>
        <p:nvSpPr>
          <p:cNvPr id="1031" name="Google Shape;1031;p126"/>
          <p:cNvSpPr txBox="1"/>
          <p:nvPr>
            <p:ph idx="4294967295" type="body"/>
          </p:nvPr>
        </p:nvSpPr>
        <p:spPr>
          <a:xfrm>
            <a:off x="3682000" y="3776350"/>
            <a:ext cx="2117100" cy="731700"/>
          </a:xfrm>
          <a:prstGeom prst="rect">
            <a:avLst/>
          </a:prstGeom>
        </p:spPr>
        <p:txBody>
          <a:bodyPr anchorCtr="0" anchor="t" bIns="91425" lIns="0" spcFirstLastPara="1" rIns="91425" wrap="square" tIns="91425">
            <a:noAutofit/>
          </a:bodyPr>
          <a:lstStyle/>
          <a:p>
            <a:pPr indent="0" lvl="0" marL="0" rtl="0" algn="l">
              <a:spcBef>
                <a:spcPts val="0"/>
              </a:spcBef>
              <a:spcAft>
                <a:spcPts val="1400"/>
              </a:spcAft>
              <a:buClr>
                <a:schemeClr val="dk1"/>
              </a:buClr>
              <a:buSzPts val="600"/>
              <a:buFont typeface="Arial"/>
              <a:buNone/>
            </a:pPr>
            <a:r>
              <a:rPr lang="en" sz="1000">
                <a:solidFill>
                  <a:schemeClr val="dk1"/>
                </a:solidFill>
              </a:rPr>
              <a:t>Using a firm grip, pull the battery towards the rear until clear of aircraft.</a:t>
            </a:r>
            <a:endParaRPr sz="1000">
              <a:solidFill>
                <a:schemeClr val="dk1"/>
              </a:solidFill>
            </a:endParaRPr>
          </a:p>
        </p:txBody>
      </p:sp>
      <p:sp>
        <p:nvSpPr>
          <p:cNvPr id="1032" name="Google Shape;1032;p126"/>
          <p:cNvSpPr txBox="1"/>
          <p:nvPr>
            <p:ph idx="4294967295" type="subTitle"/>
          </p:nvPr>
        </p:nvSpPr>
        <p:spPr>
          <a:xfrm>
            <a:off x="3682002" y="3468025"/>
            <a:ext cx="1683300" cy="4320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Clr>
                <a:schemeClr val="dk1"/>
              </a:buClr>
              <a:buSzPts val="600"/>
              <a:buFont typeface="Arial"/>
              <a:buNone/>
            </a:pPr>
            <a:r>
              <a:rPr b="1" lang="en" sz="1000">
                <a:solidFill>
                  <a:schemeClr val="accent1"/>
                </a:solidFill>
                <a:latin typeface="Montserrat"/>
                <a:ea typeface="Montserrat"/>
                <a:cs typeface="Montserrat"/>
                <a:sym typeface="Montserrat"/>
              </a:rPr>
              <a:t>Remove Battery</a:t>
            </a:r>
            <a:endParaRPr b="1" sz="1000">
              <a:latin typeface="Montserrat"/>
              <a:ea typeface="Montserrat"/>
              <a:cs typeface="Montserrat"/>
              <a:sym typeface="Montserrat"/>
            </a:endParaRPr>
          </a:p>
        </p:txBody>
      </p:sp>
      <p:sp>
        <p:nvSpPr>
          <p:cNvPr id="1033" name="Google Shape;1033;p126"/>
          <p:cNvSpPr txBox="1"/>
          <p:nvPr>
            <p:ph idx="4294967295" type="body"/>
          </p:nvPr>
        </p:nvSpPr>
        <p:spPr>
          <a:xfrm>
            <a:off x="6466825" y="3776350"/>
            <a:ext cx="2236800" cy="642900"/>
          </a:xfrm>
          <a:prstGeom prst="rect">
            <a:avLst/>
          </a:prstGeom>
        </p:spPr>
        <p:txBody>
          <a:bodyPr anchorCtr="0" anchor="t" bIns="91425" lIns="0" spcFirstLastPara="1" rIns="91425" wrap="square" tIns="91425">
            <a:noAutofit/>
          </a:bodyPr>
          <a:lstStyle/>
          <a:p>
            <a:pPr indent="0" lvl="0" marL="0" rtl="0" algn="l">
              <a:spcBef>
                <a:spcPts val="0"/>
              </a:spcBef>
              <a:spcAft>
                <a:spcPts val="1400"/>
              </a:spcAft>
              <a:buNone/>
            </a:pPr>
            <a:r>
              <a:rPr lang="en" sz="1000">
                <a:solidFill>
                  <a:schemeClr val="dk1"/>
                </a:solidFill>
              </a:rPr>
              <a:t>Press and hold power button until Power Off message appears. </a:t>
            </a:r>
            <a:endParaRPr sz="1000">
              <a:solidFill>
                <a:schemeClr val="dk1"/>
              </a:solidFill>
            </a:endParaRPr>
          </a:p>
        </p:txBody>
      </p:sp>
      <p:sp>
        <p:nvSpPr>
          <p:cNvPr id="1034" name="Google Shape;1034;p126"/>
          <p:cNvSpPr txBox="1"/>
          <p:nvPr>
            <p:ph idx="4294967295" type="subTitle"/>
          </p:nvPr>
        </p:nvSpPr>
        <p:spPr>
          <a:xfrm>
            <a:off x="6466816" y="3468028"/>
            <a:ext cx="1911300" cy="4320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Clr>
                <a:schemeClr val="dk1"/>
              </a:buClr>
              <a:buSzPts val="600"/>
              <a:buFont typeface="Arial"/>
              <a:buNone/>
            </a:pPr>
            <a:r>
              <a:rPr b="1" lang="en" sz="1000">
                <a:solidFill>
                  <a:schemeClr val="accent1"/>
                </a:solidFill>
                <a:latin typeface="Montserrat"/>
                <a:ea typeface="Montserrat"/>
                <a:cs typeface="Montserrat"/>
                <a:sym typeface="Montserrat"/>
              </a:rPr>
              <a:t>Power Off Controller</a:t>
            </a:r>
            <a:endParaRPr b="1" sz="1000">
              <a:latin typeface="Montserrat"/>
              <a:ea typeface="Montserrat"/>
              <a:cs typeface="Montserrat"/>
              <a:sym typeface="Montserrat"/>
            </a:endParaRPr>
          </a:p>
        </p:txBody>
      </p:sp>
      <p:sp>
        <p:nvSpPr>
          <p:cNvPr id="1035" name="Google Shape;1035;p126"/>
          <p:cNvSpPr txBox="1"/>
          <p:nvPr>
            <p:ph idx="4294967295"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Postflight </a:t>
            </a:r>
            <a:r>
              <a:rPr lang="en"/>
              <a:t>|</a:t>
            </a:r>
            <a:r>
              <a:rPr b="0" lang="en"/>
              <a:t> Power Down</a:t>
            </a:r>
            <a:endParaRPr b="0"/>
          </a:p>
        </p:txBody>
      </p:sp>
      <p:sp>
        <p:nvSpPr>
          <p:cNvPr id="1036" name="Google Shape;1036;p12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127"/>
          <p:cNvSpPr txBox="1"/>
          <p:nvPr/>
        </p:nvSpPr>
        <p:spPr>
          <a:xfrm>
            <a:off x="3685032" y="3465576"/>
            <a:ext cx="1682400" cy="4299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Fold Rear Arms</a:t>
            </a:r>
            <a:endParaRPr b="1" sz="1000">
              <a:solidFill>
                <a:schemeClr val="accent1"/>
              </a:solidFill>
              <a:latin typeface="Montserrat"/>
              <a:ea typeface="Montserrat"/>
              <a:cs typeface="Montserrat"/>
              <a:sym typeface="Montserrat"/>
            </a:endParaRPr>
          </a:p>
        </p:txBody>
      </p:sp>
      <p:sp>
        <p:nvSpPr>
          <p:cNvPr id="1042" name="Google Shape;1042;p127"/>
          <p:cNvSpPr txBox="1"/>
          <p:nvPr/>
        </p:nvSpPr>
        <p:spPr>
          <a:xfrm>
            <a:off x="3685024" y="3776475"/>
            <a:ext cx="22848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Push rear arms toward the front of the drone. Rests on magnet.</a:t>
            </a:r>
            <a:endParaRPr sz="1000">
              <a:solidFill>
                <a:schemeClr val="dk1"/>
              </a:solidFill>
              <a:latin typeface="Montserrat Medium"/>
              <a:ea typeface="Montserrat Medium"/>
              <a:cs typeface="Montserrat Medium"/>
              <a:sym typeface="Montserrat Medium"/>
            </a:endParaRPr>
          </a:p>
        </p:txBody>
      </p:sp>
      <p:sp>
        <p:nvSpPr>
          <p:cNvPr id="1043" name="Google Shape;1043;p127"/>
          <p:cNvSpPr txBox="1"/>
          <p:nvPr/>
        </p:nvSpPr>
        <p:spPr>
          <a:xfrm>
            <a:off x="6464808" y="3465576"/>
            <a:ext cx="19311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Lock Sensor Package</a:t>
            </a:r>
            <a:endParaRPr b="1" sz="1000">
              <a:solidFill>
                <a:schemeClr val="accent1"/>
              </a:solidFill>
              <a:latin typeface="Montserrat"/>
              <a:ea typeface="Montserrat"/>
              <a:cs typeface="Montserrat"/>
              <a:sym typeface="Montserrat"/>
            </a:endParaRPr>
          </a:p>
        </p:txBody>
      </p:sp>
      <p:sp>
        <p:nvSpPr>
          <p:cNvPr id="1044" name="Google Shape;1044;p127"/>
          <p:cNvSpPr txBox="1"/>
          <p:nvPr/>
        </p:nvSpPr>
        <p:spPr>
          <a:xfrm>
            <a:off x="6464799" y="3776475"/>
            <a:ext cx="22848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Insert the sensor package lock into the holes on top of gimbal.</a:t>
            </a:r>
            <a:endParaRPr sz="1000">
              <a:solidFill>
                <a:schemeClr val="dk1"/>
              </a:solidFill>
              <a:latin typeface="Montserrat Medium"/>
              <a:ea typeface="Montserrat Medium"/>
              <a:cs typeface="Montserrat Medium"/>
              <a:sym typeface="Montserrat Medium"/>
            </a:endParaRPr>
          </a:p>
        </p:txBody>
      </p:sp>
      <p:pic>
        <p:nvPicPr>
          <p:cNvPr id="1045" name="Google Shape;1045;p127"/>
          <p:cNvPicPr preferRelativeResize="0"/>
          <p:nvPr/>
        </p:nvPicPr>
        <p:blipFill rotWithShape="1">
          <a:blip r:embed="rId3">
            <a:alphaModFix/>
          </a:blip>
          <a:srcRect b="26248" l="5615" r="9315" t="0"/>
          <a:stretch/>
        </p:blipFill>
        <p:spPr>
          <a:xfrm>
            <a:off x="3726999" y="1815920"/>
            <a:ext cx="1850700" cy="1311900"/>
          </a:xfrm>
          <a:prstGeom prst="roundRect">
            <a:avLst>
              <a:gd fmla="val 16667" name="adj"/>
            </a:avLst>
          </a:prstGeom>
          <a:noFill/>
          <a:ln>
            <a:noFill/>
          </a:ln>
        </p:spPr>
      </p:pic>
      <p:sp>
        <p:nvSpPr>
          <p:cNvPr id="1046" name="Google Shape;1046;p127"/>
          <p:cNvSpPr/>
          <p:nvPr/>
        </p:nvSpPr>
        <p:spPr>
          <a:xfrm>
            <a:off x="3728198" y="1876418"/>
            <a:ext cx="489971" cy="913541"/>
          </a:xfrm>
          <a:custGeom>
            <a:rect b="b" l="l" r="r" t="t"/>
            <a:pathLst>
              <a:path extrusionOk="0" h="39633" w="23497">
                <a:moveTo>
                  <a:pt x="2548" y="4246"/>
                </a:moveTo>
                <a:lnTo>
                  <a:pt x="18118" y="0"/>
                </a:lnTo>
                <a:lnTo>
                  <a:pt x="23497" y="22647"/>
                </a:lnTo>
                <a:lnTo>
                  <a:pt x="13022" y="39633"/>
                </a:lnTo>
                <a:lnTo>
                  <a:pt x="0" y="27460"/>
                </a:lnTo>
                <a:lnTo>
                  <a:pt x="283" y="7360"/>
                </a:lnTo>
                <a:close/>
              </a:path>
            </a:pathLst>
          </a:custGeom>
          <a:solidFill>
            <a:schemeClr val="lt1"/>
          </a:solidFill>
          <a:ln>
            <a:noFill/>
          </a:ln>
        </p:spPr>
      </p:sp>
      <p:pic>
        <p:nvPicPr>
          <p:cNvPr id="1047" name="Google Shape;1047;p127"/>
          <p:cNvPicPr preferRelativeResize="0"/>
          <p:nvPr/>
        </p:nvPicPr>
        <p:blipFill rotWithShape="1">
          <a:blip r:embed="rId3">
            <a:alphaModFix/>
          </a:blip>
          <a:srcRect b="52481" l="5614" r="76829" t="9299"/>
          <a:stretch/>
        </p:blipFill>
        <p:spPr>
          <a:xfrm flipH="1" rot="10800000">
            <a:off x="3832147" y="1944245"/>
            <a:ext cx="381900" cy="679800"/>
          </a:xfrm>
          <a:prstGeom prst="roundRect">
            <a:avLst>
              <a:gd fmla="val 16667" name="adj"/>
            </a:avLst>
          </a:prstGeom>
          <a:noFill/>
          <a:ln>
            <a:noFill/>
          </a:ln>
        </p:spPr>
      </p:pic>
      <p:sp>
        <p:nvSpPr>
          <p:cNvPr id="1048" name="Google Shape;1048;p127"/>
          <p:cNvSpPr txBox="1"/>
          <p:nvPr/>
        </p:nvSpPr>
        <p:spPr>
          <a:xfrm>
            <a:off x="859525" y="3465575"/>
            <a:ext cx="1911000" cy="4299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Fold Front Arms</a:t>
            </a:r>
            <a:endParaRPr b="1" sz="1000">
              <a:solidFill>
                <a:schemeClr val="accent1"/>
              </a:solidFill>
              <a:latin typeface="Montserrat"/>
              <a:ea typeface="Montserrat"/>
              <a:cs typeface="Montserrat"/>
              <a:sym typeface="Montserrat"/>
            </a:endParaRPr>
          </a:p>
        </p:txBody>
      </p:sp>
      <p:sp>
        <p:nvSpPr>
          <p:cNvPr id="1049" name="Google Shape;1049;p127"/>
          <p:cNvSpPr txBox="1"/>
          <p:nvPr/>
        </p:nvSpPr>
        <p:spPr>
          <a:xfrm>
            <a:off x="859524" y="3776475"/>
            <a:ext cx="21477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Fold front arms backward and down towards the battery well.</a:t>
            </a:r>
            <a:endParaRPr sz="1000">
              <a:solidFill>
                <a:schemeClr val="dk1"/>
              </a:solidFill>
              <a:latin typeface="Montserrat Medium"/>
              <a:ea typeface="Montserrat Medium"/>
              <a:cs typeface="Montserrat Medium"/>
              <a:sym typeface="Montserrat Medium"/>
            </a:endParaRPr>
          </a:p>
        </p:txBody>
      </p:sp>
      <p:pic>
        <p:nvPicPr>
          <p:cNvPr id="1050" name="Google Shape;1050;p127"/>
          <p:cNvPicPr preferRelativeResize="0"/>
          <p:nvPr/>
        </p:nvPicPr>
        <p:blipFill rotWithShape="1">
          <a:blip r:embed="rId4">
            <a:alphaModFix/>
          </a:blip>
          <a:srcRect b="10306" l="5959" r="8057" t="0"/>
          <a:stretch/>
        </p:blipFill>
        <p:spPr>
          <a:xfrm>
            <a:off x="907351" y="1803778"/>
            <a:ext cx="1915715" cy="1351410"/>
          </a:xfrm>
          <a:prstGeom prst="rect">
            <a:avLst/>
          </a:prstGeom>
          <a:noFill/>
          <a:ln>
            <a:noFill/>
          </a:ln>
        </p:spPr>
      </p:pic>
      <p:sp>
        <p:nvSpPr>
          <p:cNvPr id="1051" name="Google Shape;1051;p127"/>
          <p:cNvSpPr/>
          <p:nvPr/>
        </p:nvSpPr>
        <p:spPr>
          <a:xfrm>
            <a:off x="1845350" y="2772527"/>
            <a:ext cx="529804" cy="382722"/>
          </a:xfrm>
          <a:custGeom>
            <a:rect b="b" l="l" r="r" t="t"/>
            <a:pathLst>
              <a:path extrusionOk="0" h="16604" w="24545">
                <a:moveTo>
                  <a:pt x="12994" y="1444"/>
                </a:moveTo>
                <a:lnTo>
                  <a:pt x="0" y="14197"/>
                </a:lnTo>
                <a:lnTo>
                  <a:pt x="2888" y="16122"/>
                </a:lnTo>
                <a:lnTo>
                  <a:pt x="19732" y="16604"/>
                </a:lnTo>
                <a:lnTo>
                  <a:pt x="24545" y="8903"/>
                </a:lnTo>
                <a:lnTo>
                  <a:pt x="15160" y="0"/>
                </a:lnTo>
                <a:close/>
              </a:path>
            </a:pathLst>
          </a:custGeom>
          <a:solidFill>
            <a:schemeClr val="lt1"/>
          </a:solidFill>
          <a:ln>
            <a:noFill/>
          </a:ln>
        </p:spPr>
      </p:sp>
      <p:pic>
        <p:nvPicPr>
          <p:cNvPr id="1052" name="Google Shape;1052;p127"/>
          <p:cNvPicPr preferRelativeResize="0"/>
          <p:nvPr/>
        </p:nvPicPr>
        <p:blipFill rotWithShape="1">
          <a:blip r:embed="rId4">
            <a:alphaModFix/>
          </a:blip>
          <a:srcRect b="10308" l="50193" r="28027" t="64291"/>
          <a:stretch/>
        </p:blipFill>
        <p:spPr>
          <a:xfrm flipH="1">
            <a:off x="1367893" y="2479515"/>
            <a:ext cx="485100" cy="382800"/>
          </a:xfrm>
          <a:prstGeom prst="snip2SameRect">
            <a:avLst>
              <a:gd fmla="val 50000" name="adj1"/>
              <a:gd fmla="val 0" name="adj2"/>
            </a:avLst>
          </a:prstGeom>
          <a:noFill/>
          <a:ln>
            <a:noFill/>
          </a:ln>
        </p:spPr>
      </p:pic>
      <p:pic>
        <p:nvPicPr>
          <p:cNvPr id="1053" name="Google Shape;1053;p127"/>
          <p:cNvPicPr preferRelativeResize="0"/>
          <p:nvPr/>
        </p:nvPicPr>
        <p:blipFill rotWithShape="1">
          <a:blip r:embed="rId5">
            <a:alphaModFix/>
          </a:blip>
          <a:srcRect b="0" l="6059" r="0" t="0"/>
          <a:stretch/>
        </p:blipFill>
        <p:spPr>
          <a:xfrm>
            <a:off x="6634870" y="1803780"/>
            <a:ext cx="1708805" cy="1312716"/>
          </a:xfrm>
          <a:prstGeom prst="rect">
            <a:avLst/>
          </a:prstGeom>
          <a:noFill/>
          <a:ln>
            <a:noFill/>
          </a:ln>
        </p:spPr>
      </p:pic>
      <p:sp>
        <p:nvSpPr>
          <p:cNvPr id="1054" name="Google Shape;1054;p127"/>
          <p:cNvSpPr/>
          <p:nvPr/>
        </p:nvSpPr>
        <p:spPr>
          <a:xfrm>
            <a:off x="7202656" y="2091573"/>
            <a:ext cx="220800" cy="372000"/>
          </a:xfrm>
          <a:prstGeom prst="downArrow">
            <a:avLst>
              <a:gd fmla="val 50000" name="adj1"/>
              <a:gd fmla="val 99893" name="adj2"/>
            </a:avLst>
          </a:prstGeom>
          <a:gradFill>
            <a:gsLst>
              <a:gs pos="0">
                <a:srgbClr val="1894F9"/>
              </a:gs>
              <a:gs pos="100000">
                <a:srgbClr val="094E86"/>
              </a:gs>
            </a:gsLst>
            <a:lin ang="5400012"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latin typeface="Montserrat Medium"/>
              <a:ea typeface="Montserrat Medium"/>
              <a:cs typeface="Montserrat Medium"/>
              <a:sym typeface="Montserrat Medium"/>
            </a:endParaRPr>
          </a:p>
        </p:txBody>
      </p:sp>
      <p:sp>
        <p:nvSpPr>
          <p:cNvPr id="1055" name="Google Shape;1055;p127"/>
          <p:cNvSpPr/>
          <p:nvPr/>
        </p:nvSpPr>
        <p:spPr>
          <a:xfrm>
            <a:off x="1660822" y="2420299"/>
            <a:ext cx="249307" cy="316154"/>
          </a:xfrm>
          <a:custGeom>
            <a:rect b="b" l="l" r="r" t="t"/>
            <a:pathLst>
              <a:path extrusionOk="0" h="13716" w="11550">
                <a:moveTo>
                  <a:pt x="240" y="0"/>
                </a:moveTo>
                <a:lnTo>
                  <a:pt x="0" y="5293"/>
                </a:lnTo>
                <a:lnTo>
                  <a:pt x="8662" y="13716"/>
                </a:lnTo>
                <a:lnTo>
                  <a:pt x="11550" y="10347"/>
                </a:lnTo>
                <a:close/>
              </a:path>
            </a:pathLst>
          </a:custGeom>
          <a:solidFill>
            <a:schemeClr val="lt1"/>
          </a:solidFill>
          <a:ln>
            <a:noFill/>
          </a:ln>
        </p:spPr>
      </p:sp>
      <p:sp>
        <p:nvSpPr>
          <p:cNvPr id="1056" name="Google Shape;1056;p127"/>
          <p:cNvSpPr txBox="1"/>
          <p:nvPr>
            <p:ph idx="4294967295"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Postflight</a:t>
            </a:r>
            <a:r>
              <a:rPr lang="en"/>
              <a:t> |</a:t>
            </a:r>
            <a:r>
              <a:rPr b="0" lang="en"/>
              <a:t> Disassemble</a:t>
            </a:r>
            <a:endParaRPr b="0"/>
          </a:p>
        </p:txBody>
      </p:sp>
      <p:sp>
        <p:nvSpPr>
          <p:cNvPr id="1057" name="Google Shape;1057;p12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sp>
        <p:nvSpPr>
          <p:cNvPr id="1062" name="Google Shape;1062;p128"/>
          <p:cNvSpPr txBox="1"/>
          <p:nvPr>
            <p:ph idx="1" type="body"/>
          </p:nvPr>
        </p:nvSpPr>
        <p:spPr>
          <a:xfrm>
            <a:off x="950975" y="1837950"/>
            <a:ext cx="41592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Critical internal components are protected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Rotate X10D to allow water to drip out through drain holes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Remove battery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Do not remove sensor package or attachments while wet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Air dry for 12 hours (unfolded) before storing</a:t>
            </a:r>
            <a:endParaRPr sz="1000">
              <a:solidFill>
                <a:schemeClr val="dk1"/>
              </a:solidFill>
            </a:endParaRPr>
          </a:p>
        </p:txBody>
      </p:sp>
      <p:sp>
        <p:nvSpPr>
          <p:cNvPr id="1063" name="Google Shape;1063;p128"/>
          <p:cNvSpPr txBox="1"/>
          <p:nvPr>
            <p:ph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Postflight</a:t>
            </a:r>
            <a:r>
              <a:rPr lang="en"/>
              <a:t> |</a:t>
            </a:r>
            <a:r>
              <a:rPr b="0" lang="en"/>
              <a:t> After Flight in Precipitation</a:t>
            </a:r>
            <a:endParaRPr b="0"/>
          </a:p>
        </p:txBody>
      </p:sp>
      <p:sp>
        <p:nvSpPr>
          <p:cNvPr id="1064" name="Google Shape;1064;p128"/>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pic>
        <p:nvPicPr>
          <p:cNvPr id="1065" name="Google Shape;1065;p128"/>
          <p:cNvPicPr preferRelativeResize="0"/>
          <p:nvPr/>
        </p:nvPicPr>
        <p:blipFill>
          <a:blip r:embed="rId3">
            <a:alphaModFix/>
          </a:blip>
          <a:stretch>
            <a:fillRect/>
          </a:stretch>
        </p:blipFill>
        <p:spPr>
          <a:xfrm>
            <a:off x="5110025" y="1840350"/>
            <a:ext cx="3534900" cy="1988400"/>
          </a:xfrm>
          <a:prstGeom prst="roundRect">
            <a:avLst>
              <a:gd fmla="val 3885" name="adj"/>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9" name="Shape 1069"/>
        <p:cNvGrpSpPr/>
        <p:nvPr/>
      </p:nvGrpSpPr>
      <p:grpSpPr>
        <a:xfrm>
          <a:off x="0" y="0"/>
          <a:ext cx="0" cy="0"/>
          <a:chOff x="0" y="0"/>
          <a:chExt cx="0" cy="0"/>
        </a:xfrm>
      </p:grpSpPr>
      <p:sp>
        <p:nvSpPr>
          <p:cNvPr id="1070" name="Google Shape;1070;p129"/>
          <p:cNvSpPr txBox="1"/>
          <p:nvPr>
            <p:ph type="title"/>
          </p:nvPr>
        </p:nvSpPr>
        <p:spPr>
          <a:xfrm>
            <a:off x="952198" y="1521550"/>
            <a:ext cx="5048100" cy="211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Charging &amp; </a:t>
            </a:r>
            <a:endParaRPr/>
          </a:p>
          <a:p>
            <a:pPr indent="0" lvl="0" marL="0" rtl="0" algn="l">
              <a:spcBef>
                <a:spcPts val="0"/>
              </a:spcBef>
              <a:spcAft>
                <a:spcPts val="0"/>
              </a:spcAft>
              <a:buNone/>
            </a:pPr>
            <a:r>
              <a:rPr lang="en"/>
              <a:t>Battery Care </a:t>
            </a:r>
            <a:endParaRPr/>
          </a:p>
          <a:p>
            <a:pPr indent="0" lvl="0" marL="0" rtl="0" algn="l">
              <a:spcBef>
                <a:spcPts val="0"/>
              </a:spcBef>
              <a:spcAft>
                <a:spcPts val="0"/>
              </a:spcAft>
              <a:buNone/>
            </a:pPr>
            <a:r>
              <a:rPr lang="en"/>
              <a:t> </a:t>
            </a:r>
            <a:endParaRPr>
              <a:latin typeface="Montserrat SemiBold"/>
              <a:ea typeface="Montserrat SemiBold"/>
              <a:cs typeface="Montserrat SemiBold"/>
              <a:sym typeface="Montserrat SemiBold"/>
            </a:endParaRPr>
          </a:p>
        </p:txBody>
      </p:sp>
      <p:sp>
        <p:nvSpPr>
          <p:cNvPr id="1071" name="Google Shape;1071;p129"/>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02</a:t>
            </a:r>
            <a:endParaRPr sz="4800">
              <a:solidFill>
                <a:schemeClr val="accent1"/>
              </a:solidFill>
              <a:latin typeface="Montserrat Thin"/>
              <a:ea typeface="Montserrat Thin"/>
              <a:cs typeface="Montserrat Thin"/>
              <a:sym typeface="Montserrat Thin"/>
            </a:endParaRPr>
          </a:p>
        </p:txBody>
      </p:sp>
      <p:sp>
        <p:nvSpPr>
          <p:cNvPr id="1072" name="Google Shape;1072;p129"/>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Maintaining Your Skydio X10D</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kydio 2 Training">
  <a:themeElements>
    <a:clrScheme name="Simple Light">
      <a:dk1>
        <a:srgbClr val="000000"/>
      </a:dk1>
      <a:lt1>
        <a:srgbClr val="FFFFFF"/>
      </a:lt1>
      <a:dk2>
        <a:srgbClr val="666666"/>
      </a:dk2>
      <a:lt2>
        <a:srgbClr val="EEEEEE"/>
      </a:lt2>
      <a:accent1>
        <a:srgbClr val="0077EE"/>
      </a:accent1>
      <a:accent2>
        <a:srgbClr val="92C5FF"/>
      </a:accent2>
      <a:accent3>
        <a:srgbClr val="DBECFF"/>
      </a:accent3>
      <a:accent4>
        <a:srgbClr val="FF9B00"/>
      </a:accent4>
      <a:accent5>
        <a:srgbClr val="FFEAD3"/>
      </a:accent5>
      <a:accent6>
        <a:srgbClr val="B7B7B7"/>
      </a:accent6>
      <a:hlink>
        <a:srgbClr val="0077E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