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37" r:id="rId5"/>
    <p:sldMasterId id="2147483738" r:id="rId6"/>
    <p:sldMasterId id="2147483739" r:id="rId7"/>
    <p:sldMasterId id="2147483740"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Lst>
  <p:sldSz cy="5143500" cx="9144000"/>
  <p:notesSz cx="6858000" cy="9144000"/>
  <p:embeddedFontLst>
    <p:embeddedFont>
      <p:font typeface="Montserrat SemiBold"/>
      <p:regular r:id="rId36"/>
      <p:bold r:id="rId37"/>
      <p:italic r:id="rId38"/>
      <p:boldItalic r:id="rId39"/>
    </p:embeddedFont>
    <p:embeddedFont>
      <p:font typeface="Montserrat"/>
      <p:regular r:id="rId40"/>
      <p:bold r:id="rId41"/>
      <p:italic r:id="rId42"/>
      <p:boldItalic r:id="rId43"/>
    </p:embeddedFont>
    <p:embeddedFont>
      <p:font typeface="Montserrat Medium"/>
      <p:regular r:id="rId44"/>
      <p:bold r:id="rId45"/>
      <p:italic r:id="rId46"/>
      <p:boldItalic r:id="rId47"/>
    </p:embeddedFont>
    <p:embeddedFont>
      <p:font typeface="Montserrat Light"/>
      <p:regular r:id="rId48"/>
      <p:bold r:id="rId49"/>
      <p:italic r:id="rId50"/>
      <p:boldItalic r:id="rId51"/>
    </p:embeddedFont>
    <p:embeddedFont>
      <p:font typeface="Helvetica Neue Light"/>
      <p:regular r:id="rId52"/>
      <p:bold r:id="rId53"/>
      <p:italic r:id="rId54"/>
      <p:boldItalic r:id="rId55"/>
    </p:embeddedFont>
    <p:embeddedFont>
      <p:font typeface="Montserrat Thin"/>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3307">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311B973-6550-4862-97C9-811FB8E33584}">
  <a:tblStyle styleId="{9311B973-6550-4862-97C9-811FB8E3358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3307"/>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42" Type="http://schemas.openxmlformats.org/officeDocument/2006/relationships/font" Target="fonts/Montserrat-italic.fntdata"/><Relationship Id="rId41" Type="http://schemas.openxmlformats.org/officeDocument/2006/relationships/font" Target="fonts/Montserrat-bold.fntdata"/><Relationship Id="rId44" Type="http://schemas.openxmlformats.org/officeDocument/2006/relationships/font" Target="fonts/MontserratMedium-regular.fntdata"/><Relationship Id="rId43" Type="http://schemas.openxmlformats.org/officeDocument/2006/relationships/font" Target="fonts/Montserrat-boldItalic.fntdata"/><Relationship Id="rId46" Type="http://schemas.openxmlformats.org/officeDocument/2006/relationships/font" Target="fonts/MontserratMedium-italic.fntdata"/><Relationship Id="rId45" Type="http://schemas.openxmlformats.org/officeDocument/2006/relationships/font" Target="fonts/MontserratMedium-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font" Target="fonts/MontserratLight-regular.fntdata"/><Relationship Id="rId47" Type="http://schemas.openxmlformats.org/officeDocument/2006/relationships/font" Target="fonts/MontserratMedium-boldItalic.fntdata"/><Relationship Id="rId49" Type="http://schemas.openxmlformats.org/officeDocument/2006/relationships/font" Target="fonts/MontserratLight-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font" Target="fonts/MontserratSemiBold-bold.fntdata"/><Relationship Id="rId36" Type="http://schemas.openxmlformats.org/officeDocument/2006/relationships/font" Target="fonts/MontserratSemiBold-regular.fntdata"/><Relationship Id="rId39" Type="http://schemas.openxmlformats.org/officeDocument/2006/relationships/font" Target="fonts/MontserratSemiBold-boldItalic.fntdata"/><Relationship Id="rId38" Type="http://schemas.openxmlformats.org/officeDocument/2006/relationships/font" Target="fonts/MontserratSemiBold-italic.fntdata"/><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font" Target="fonts/MontserratLight-boldItalic.fntdata"/><Relationship Id="rId50" Type="http://schemas.openxmlformats.org/officeDocument/2006/relationships/font" Target="fonts/MontserratLight-italic.fntdata"/><Relationship Id="rId53" Type="http://schemas.openxmlformats.org/officeDocument/2006/relationships/font" Target="fonts/HelveticaNeueLight-bold.fntdata"/><Relationship Id="rId52" Type="http://schemas.openxmlformats.org/officeDocument/2006/relationships/font" Target="fonts/HelveticaNeueLight-regular.fntdata"/><Relationship Id="rId11" Type="http://schemas.openxmlformats.org/officeDocument/2006/relationships/slide" Target="slides/slide2.xml"/><Relationship Id="rId55" Type="http://schemas.openxmlformats.org/officeDocument/2006/relationships/font" Target="fonts/HelveticaNeueLight-boldItalic.fntdata"/><Relationship Id="rId10" Type="http://schemas.openxmlformats.org/officeDocument/2006/relationships/slide" Target="slides/slide1.xml"/><Relationship Id="rId54" Type="http://schemas.openxmlformats.org/officeDocument/2006/relationships/font" Target="fonts/HelveticaNeueLight-italic.fntdata"/><Relationship Id="rId13" Type="http://schemas.openxmlformats.org/officeDocument/2006/relationships/slide" Target="slides/slide4.xml"/><Relationship Id="rId57" Type="http://schemas.openxmlformats.org/officeDocument/2006/relationships/font" Target="fonts/MontserratThin-bold.fntdata"/><Relationship Id="rId12" Type="http://schemas.openxmlformats.org/officeDocument/2006/relationships/slide" Target="slides/slide3.xml"/><Relationship Id="rId56" Type="http://schemas.openxmlformats.org/officeDocument/2006/relationships/font" Target="fonts/MontserratThin-regular.fntdata"/><Relationship Id="rId15" Type="http://schemas.openxmlformats.org/officeDocument/2006/relationships/slide" Target="slides/slide6.xml"/><Relationship Id="rId59" Type="http://schemas.openxmlformats.org/officeDocument/2006/relationships/font" Target="fonts/MontserratThin-boldItalic.fntdata"/><Relationship Id="rId14" Type="http://schemas.openxmlformats.org/officeDocument/2006/relationships/slide" Target="slides/slide5.xml"/><Relationship Id="rId58" Type="http://schemas.openxmlformats.org/officeDocument/2006/relationships/font" Target="fonts/MontserratThin-italic.fntdata"/><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27442ab1ea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27442ab1ea4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g357acc954f2_0_4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9" name="Google Shape;799;g357acc954f2_0_4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Surround Vision uses the X10D’s nav cams to generate an ultra-wide FOV, increasing situational awareness.</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Useful for identifying movement or tracking targets in cluttered environments</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Especially useful when hovering or scanning broad areas</a:t>
            </a:r>
            <a:endParaRPr sz="1200">
              <a:solidFill>
                <a:schemeClr val="dk1"/>
              </a:solidFill>
            </a:endParaRPr>
          </a:p>
          <a:p>
            <a:pPr indent="-304800" lvl="0" marL="457200" rtl="0" algn="l">
              <a:lnSpc>
                <a:spcPct val="115000"/>
              </a:lnSpc>
              <a:spcBef>
                <a:spcPts val="1200"/>
              </a:spcBef>
              <a:spcAft>
                <a:spcPts val="1000"/>
              </a:spcAft>
              <a:buClr>
                <a:schemeClr val="dk1"/>
              </a:buClr>
              <a:buSzPts val="1200"/>
              <a:buChar char="●"/>
            </a:pPr>
            <a:r>
              <a:rPr lang="en" sz="1200">
                <a:solidFill>
                  <a:schemeClr val="dk1"/>
                </a:solidFill>
              </a:rPr>
              <a:t>However, your recorded video and photos will be saved at 1x zoom</a:t>
            </a:r>
            <a:endParaRPr sz="12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g357acc954f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7" name="Google Shape;807;g357acc954f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X10D provides users with tools to help with image framing and composition.  </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Centerpoint is your video crosshairs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Gridlines and Diagonal display vertical, horizontal, and diagonal lines in the image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These tools are extremely useful for structural inspections or when framing your video to capture the same shot over multiple flights</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These overlays do NOT appear in your recorded photos or video</a:t>
            </a:r>
            <a:endParaRPr sz="12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g361c6666056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5" name="Google Shape;815;g361c6666056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t/>
            </a:r>
            <a:endParaRPr sz="12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g357acc954f2_0_4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2" name="Google Shape;822;g357acc954f2_0_4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Your IR sensor provides high resolution radiometric thermal imagery.</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640 x 512 resolution</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Multiple color palettes: Black Hot, White Hot, Ironbow, Rainbow</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You can resize the Region of Interest (ROI) to focus on a specific area</a:t>
            </a:r>
            <a:endParaRPr sz="1200">
              <a:solidFill>
                <a:schemeClr val="dk1"/>
              </a:solidFill>
            </a:endParaRPr>
          </a:p>
          <a:p>
            <a:pPr indent="-298450" lvl="0" marL="457200" rtl="0" algn="l">
              <a:lnSpc>
                <a:spcPct val="115000"/>
              </a:lnSpc>
              <a:spcBef>
                <a:spcPts val="1200"/>
              </a:spcBef>
              <a:spcAft>
                <a:spcPts val="1000"/>
              </a:spcAft>
              <a:buClr>
                <a:schemeClr val="dk1"/>
              </a:buClr>
              <a:buSzPts val="1100"/>
              <a:buChar char="●"/>
            </a:pPr>
            <a:r>
              <a:rPr lang="en" sz="1200">
                <a:solidFill>
                  <a:schemeClr val="dk1"/>
                </a:solidFill>
              </a:rPr>
              <a:t>This is crucial for personnel detection, hot spot identification, or locating recently used equipment</a:t>
            </a:r>
            <a:endParaRPr sz="12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357acc954f2_0_4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0" name="Google Shape;830;g357acc954f2_0_4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The thermal sensor settings allow you to</a:t>
            </a:r>
            <a:endParaRPr sz="1200">
              <a:solidFill>
                <a:schemeClr val="dk1"/>
              </a:solidFill>
            </a:endParaRPr>
          </a:p>
          <a:p>
            <a:pPr indent="-304800" lvl="0" marL="457200" marR="381000" rtl="0" algn="l">
              <a:lnSpc>
                <a:spcPct val="115000"/>
              </a:lnSpc>
              <a:spcBef>
                <a:spcPts val="1200"/>
              </a:spcBef>
              <a:spcAft>
                <a:spcPts val="0"/>
              </a:spcAft>
              <a:buClr>
                <a:schemeClr val="dk1"/>
              </a:buClr>
              <a:buSzPts val="1200"/>
              <a:buChar char="●"/>
            </a:pPr>
            <a:r>
              <a:rPr lang="en" sz="1200">
                <a:solidFill>
                  <a:schemeClr val="dk1"/>
                </a:solidFill>
              </a:rPr>
              <a:t>Manually adjust image tuning for image clarity</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Enter environmental data to enhance radiometric accuracy</a:t>
            </a:r>
            <a:endParaRPr sz="1200">
              <a:solidFill>
                <a:schemeClr val="dk1"/>
              </a:solidFill>
            </a:endParaRPr>
          </a:p>
          <a:p>
            <a:pPr indent="-304800" lvl="0" marL="457200" marR="381000" rtl="0" algn="l">
              <a:lnSpc>
                <a:spcPct val="115000"/>
              </a:lnSpc>
              <a:spcBef>
                <a:spcPts val="1000"/>
              </a:spcBef>
              <a:spcAft>
                <a:spcPts val="0"/>
              </a:spcAft>
              <a:buClr>
                <a:schemeClr val="dk1"/>
              </a:buClr>
              <a:buSzPts val="1200"/>
              <a:buChar char="●"/>
            </a:pPr>
            <a:r>
              <a:rPr lang="en" sz="1200">
                <a:solidFill>
                  <a:schemeClr val="dk1"/>
                </a:solidFill>
              </a:rPr>
              <a:t>Save thermal images alongside RGB for correlation</a:t>
            </a:r>
            <a:endParaRPr sz="1200">
              <a:solidFill>
                <a:schemeClr val="dk1"/>
              </a:solidFill>
            </a:endParaRPr>
          </a:p>
          <a:p>
            <a:pPr indent="-304800" lvl="0" marL="457200" marR="381000" rtl="0" algn="l">
              <a:lnSpc>
                <a:spcPct val="115000"/>
              </a:lnSpc>
              <a:spcBef>
                <a:spcPts val="1200"/>
              </a:spcBef>
              <a:spcAft>
                <a:spcPts val="1000"/>
              </a:spcAft>
              <a:buClr>
                <a:schemeClr val="dk1"/>
              </a:buClr>
              <a:buSzPts val="1200"/>
              <a:buChar char="●"/>
            </a:pPr>
            <a:r>
              <a:rPr lang="en" sz="1200">
                <a:solidFill>
                  <a:schemeClr val="dk1"/>
                </a:solidFill>
              </a:rPr>
              <a:t>And record radiometric JPEGs for forensic-level analysis post-flight</a:t>
            </a:r>
            <a:endParaRPr sz="12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357acc954f2_0_4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0" name="Google Shape;840;g357acc954f2_0_4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Isotherm is a very useful tool that allows you to define a temperature range for the sensor to detect.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Temps in that range appear as the currently selected palette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Temps outside of that range will appear as black hot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If black hot or white hot is the currently selected palette, the temps in that range will appear as Rainbow</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Useful for Search and Rescue (SAR), personnel detection, or when searching for specific temps or temp ranges</a:t>
            </a:r>
            <a:endParaRPr sz="12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g37305c4d25e_0_9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0" name="Google Shape;850;g37305c4d25e_0_9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Spot Measuring is a tool that allows you to obtain temperature readings from specific areas on the screen.</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You can drag the spot on the screen and place it on the desired area or pixel</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The small picture in picture view on the left hand side provides a zoomed in view to assist spot placement accuracy</a:t>
            </a:r>
            <a:endParaRPr sz="1200">
              <a:solidFill>
                <a:schemeClr val="dk1"/>
              </a:solidFill>
            </a:endParaRPr>
          </a:p>
          <a:p>
            <a:pPr indent="0" lvl="0" marL="0" rtl="0" algn="l">
              <a:lnSpc>
                <a:spcPct val="115000"/>
              </a:lnSpc>
              <a:spcBef>
                <a:spcPts val="1000"/>
              </a:spcBef>
              <a:spcAft>
                <a:spcPts val="0"/>
              </a:spcAft>
              <a:buClr>
                <a:schemeClr val="dk1"/>
              </a:buClr>
              <a:buSzPts val="1100"/>
              <a:buFont typeface="Arial"/>
              <a:buNone/>
            </a:pPr>
            <a:r>
              <a:rPr lang="en" sz="1200">
                <a:solidFill>
                  <a:schemeClr val="dk1"/>
                </a:solidFill>
              </a:rPr>
              <a:t>You can also enable Region Of Interest (ROI) to show low, average, and high temps within the defined zone</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You’ll see the Low, High, and Average banner just under the ROI</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You’ll also see the High and Low markers in the ROI itself on the highest and lowest pixel temps</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Drag and resize the window as needed during flight</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Ideal for inspecting engines, transformers, or personnel heat signatures.</a:t>
            </a:r>
            <a:endParaRPr sz="1200">
              <a:solidFill>
                <a:schemeClr val="dk1"/>
              </a:solidFill>
            </a:endParaRPr>
          </a:p>
          <a:p>
            <a:pPr indent="0" lvl="0" marL="0" rtl="0" algn="l">
              <a:spcBef>
                <a:spcPts val="100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g357acc954f2_0_4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8" name="Google Shape;858;g357acc954f2_0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And finally, for the thermal sensor tools, you have the Flat Field Correction or  FFC.  This process reduces thermal image distortion</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It works by recalibrating the thermal sensor to maintain accuracy over time</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It happens automatically but can be manually triggered</a:t>
            </a:r>
            <a:endParaRPr sz="1200">
              <a:solidFill>
                <a:schemeClr val="dk1"/>
              </a:solidFill>
            </a:endParaRPr>
          </a:p>
          <a:p>
            <a:pPr indent="-298450" lvl="0" marL="457200" rtl="0" algn="l">
              <a:lnSpc>
                <a:spcPct val="115000"/>
              </a:lnSpc>
              <a:spcBef>
                <a:spcPts val="1200"/>
              </a:spcBef>
              <a:spcAft>
                <a:spcPts val="1000"/>
              </a:spcAft>
              <a:buClr>
                <a:schemeClr val="dk1"/>
              </a:buClr>
              <a:buSzPts val="1100"/>
              <a:buChar char="●"/>
            </a:pPr>
            <a:r>
              <a:rPr lang="en" sz="1200">
                <a:solidFill>
                  <a:schemeClr val="dk1"/>
                </a:solidFill>
              </a:rPr>
              <a:t>You may see a brief freeze or hear the shutter click…  This is normal</a:t>
            </a:r>
            <a:endParaRPr sz="120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5" name="Shape 865"/>
        <p:cNvGrpSpPr/>
        <p:nvPr/>
      </p:nvGrpSpPr>
      <p:grpSpPr>
        <a:xfrm>
          <a:off x="0" y="0"/>
          <a:ext cx="0" cy="0"/>
          <a:chOff x="0" y="0"/>
          <a:chExt cx="0" cy="0"/>
        </a:xfrm>
      </p:grpSpPr>
      <p:sp>
        <p:nvSpPr>
          <p:cNvPr id="866" name="Google Shape;866;g361c6666056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7" name="Google Shape;867;g361c6666056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Thermal modes enhance temperature differences in the image for the selected mode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Recon mode is tuned to increase the contrast between the overall scene and targets</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Best for Search and Rescue, reconnaissance, or overall situational awareness</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Recon helps </a:t>
            </a:r>
            <a:r>
              <a:rPr lang="en" sz="1200">
                <a:solidFill>
                  <a:schemeClr val="dk1"/>
                </a:solidFill>
              </a:rPr>
              <a:t>differentiate</a:t>
            </a:r>
            <a:r>
              <a:rPr lang="en" sz="1200">
                <a:solidFill>
                  <a:schemeClr val="dk1"/>
                </a:solidFill>
              </a:rPr>
              <a:t> the scene from things like people, vehicles, or animals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Inspect mode decreases the overall contrast so that temperature anomalies are easier to identify in inspection use cases.</a:t>
            </a:r>
            <a:endParaRPr sz="1200">
              <a:solidFill>
                <a:schemeClr val="dk1"/>
              </a:solidFill>
            </a:endParaRPr>
          </a:p>
          <a:p>
            <a:pPr indent="-304800" lvl="1" marL="914400" rtl="0" algn="l">
              <a:lnSpc>
                <a:spcPct val="115000"/>
              </a:lnSpc>
              <a:spcBef>
                <a:spcPts val="1000"/>
              </a:spcBef>
              <a:spcAft>
                <a:spcPts val="1000"/>
              </a:spcAft>
              <a:buClr>
                <a:schemeClr val="dk1"/>
              </a:buClr>
              <a:buSzPts val="1200"/>
              <a:buChar char="○"/>
            </a:pPr>
            <a:r>
              <a:rPr lang="en" sz="1200">
                <a:solidFill>
                  <a:schemeClr val="dk1"/>
                </a:solidFill>
              </a:rPr>
              <a:t>This makes it easier to not only see the anomaly, but help track the source of the heat signature</a:t>
            </a:r>
            <a:endParaRPr sz="1200">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345568c9a1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7" name="Google Shape;877;g345568c9a1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a:t>
            </a:r>
            <a:r>
              <a:rPr lang="en" sz="1200">
                <a:solidFill>
                  <a:schemeClr val="dk1"/>
                </a:solidFill>
              </a:rPr>
              <a:t>Temp Range determines the range of temperatures the X10D will detect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 Narrow range is between -40 and 302 degrees fahrenheit and will provide more contrast detail because of its smaller range</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While the Wide range is between -40 and 662 degrees fahrenheit</a:t>
            </a:r>
            <a:endParaRPr sz="1200">
              <a:solidFill>
                <a:schemeClr val="dk1"/>
              </a:solidFill>
            </a:endParaRPr>
          </a:p>
          <a:p>
            <a:pPr indent="-304800" lvl="1" marL="914400" rtl="0" algn="l">
              <a:lnSpc>
                <a:spcPct val="115000"/>
              </a:lnSpc>
              <a:spcBef>
                <a:spcPts val="1000"/>
              </a:spcBef>
              <a:spcAft>
                <a:spcPts val="1000"/>
              </a:spcAft>
              <a:buClr>
                <a:schemeClr val="dk1"/>
              </a:buClr>
              <a:buSzPts val="1200"/>
              <a:buChar char="○"/>
            </a:pPr>
            <a:r>
              <a:rPr lang="en" sz="1200">
                <a:solidFill>
                  <a:schemeClr val="dk1"/>
                </a:solidFill>
              </a:rPr>
              <a:t>The wide range will generally not be able to pick up subtle temperature differences </a:t>
            </a:r>
            <a:endParaRPr sz="120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3767d47322e_0_3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3767d47322e_0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Trainer Script:</a:t>
            </a:r>
            <a:r>
              <a:rPr lang="en" sz="1200"/>
              <a:t>  This module introduces the sensor capabilities of the Skydio X10D. You’ll learn how to use the visible and thermal cameras, adjust imaging settings, and manage captured media. These tools enhance your ISR capabilities in both day and night ops, enabling more precise observation and data gathering.</a:t>
            </a:r>
            <a:endParaRPr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5" name="Shape 885"/>
        <p:cNvGrpSpPr/>
        <p:nvPr/>
      </p:nvGrpSpPr>
      <p:grpSpPr>
        <a:xfrm>
          <a:off x="0" y="0"/>
          <a:ext cx="0" cy="0"/>
          <a:chOff x="0" y="0"/>
          <a:chExt cx="0" cy="0"/>
        </a:xfrm>
      </p:grpSpPr>
      <p:sp>
        <p:nvSpPr>
          <p:cNvPr id="886" name="Google Shape;886;g361c6666056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7" name="Google Shape;887;g361c6666056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Correct for </a:t>
            </a:r>
            <a:r>
              <a:rPr lang="en" sz="1200">
                <a:solidFill>
                  <a:schemeClr val="dk1"/>
                </a:solidFill>
              </a:rPr>
              <a:t>environmental</a:t>
            </a:r>
            <a:r>
              <a:rPr lang="en" sz="1200">
                <a:solidFill>
                  <a:schemeClr val="dk1"/>
                </a:solidFill>
              </a:rPr>
              <a:t> factors by adjusting the thermal parameters.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Emissivity is the measure for how efficiently an object emits thermal radiation</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The more emissive the object is, the higher you should set this value</a:t>
            </a:r>
            <a:endParaRPr sz="1200">
              <a:solidFill>
                <a:schemeClr val="dk1"/>
              </a:solidFill>
            </a:endParaRPr>
          </a:p>
          <a:p>
            <a:pPr indent="-304800" lvl="2" marL="1371600" rtl="0" algn="l">
              <a:lnSpc>
                <a:spcPct val="115000"/>
              </a:lnSpc>
              <a:spcBef>
                <a:spcPts val="1000"/>
              </a:spcBef>
              <a:spcAft>
                <a:spcPts val="0"/>
              </a:spcAft>
              <a:buClr>
                <a:schemeClr val="dk1"/>
              </a:buClr>
              <a:buSzPts val="1200"/>
              <a:buChar char="■"/>
            </a:pPr>
            <a:r>
              <a:rPr lang="en" sz="1200">
                <a:solidFill>
                  <a:schemeClr val="dk1"/>
                </a:solidFill>
              </a:rPr>
              <a:t>Generally speaking Metal, Rusted or oxidized surfaces, Water, Human skin all have higher emissivity values</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The less emissive the object is, the lower you should set this value</a:t>
            </a:r>
            <a:endParaRPr sz="1200">
              <a:solidFill>
                <a:schemeClr val="dk1"/>
              </a:solidFill>
            </a:endParaRPr>
          </a:p>
          <a:p>
            <a:pPr indent="-304800" lvl="2" marL="1371600" rtl="0" algn="l">
              <a:lnSpc>
                <a:spcPct val="115000"/>
              </a:lnSpc>
              <a:spcBef>
                <a:spcPts val="1000"/>
              </a:spcBef>
              <a:spcAft>
                <a:spcPts val="0"/>
              </a:spcAft>
              <a:buClr>
                <a:schemeClr val="dk1"/>
              </a:buClr>
              <a:buSzPts val="1200"/>
              <a:buChar char="■"/>
            </a:pPr>
            <a:r>
              <a:rPr lang="en" sz="1200">
                <a:solidFill>
                  <a:schemeClr val="dk1"/>
                </a:solidFill>
              </a:rPr>
              <a:t>Generally speaking Stainless steel, Shiny surfaces, Windows, and similar objects have low emissivity values</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You can find emissivity values for different types of surfaces with a quick internet search</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Humidity can affect the accuracy of your radiometric readings</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Set your </a:t>
            </a:r>
            <a:r>
              <a:rPr lang="en" sz="1200">
                <a:solidFill>
                  <a:schemeClr val="dk1"/>
                </a:solidFill>
              </a:rPr>
              <a:t>humidity</a:t>
            </a:r>
            <a:r>
              <a:rPr lang="en" sz="1200">
                <a:solidFill>
                  <a:schemeClr val="dk1"/>
                </a:solidFill>
              </a:rPr>
              <a:t> value to accurately reflect the aircraft’s </a:t>
            </a:r>
            <a:r>
              <a:rPr lang="en" sz="1200">
                <a:solidFill>
                  <a:schemeClr val="dk1"/>
                </a:solidFill>
              </a:rPr>
              <a:t>environment (not the pilot’s environment)</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Why is distance important?</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Thermal radiation intensity decreases with distance</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Temp and </a:t>
            </a:r>
            <a:r>
              <a:rPr lang="en" sz="1200">
                <a:solidFill>
                  <a:schemeClr val="dk1"/>
                </a:solidFill>
              </a:rPr>
              <a:t>humidity over longer distances</a:t>
            </a:r>
            <a:r>
              <a:rPr lang="en" sz="1200">
                <a:solidFill>
                  <a:schemeClr val="dk1"/>
                </a:solidFill>
              </a:rPr>
              <a:t> affect radiometric accuracy</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Over distance, the area a single pixel covers increases.  This means the thermal sensor is averaging the temperature for a much wider area.</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Input the distance between the sensor and the target to compensate for this</a:t>
            </a:r>
            <a:endParaRPr sz="1200">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g26e1266fce0_0_17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6" name="Google Shape;896;g26e1266fce0_0_17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The final section of this module is Media Management.  Here, we’ll talk about how to manage all of that imagery data you’re collecting.</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3d23f1c90c6_0_6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3" name="Google Shape;903;g3d23f1c90c6_0_6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To review your captured media</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First things first…  You cannot review media in flight.  This can only happen while the aircraft is on the ground.</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Navigate to the Media tab to review saved media</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But you are limited to viewing JPGs and LRVs via the controller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Full-resolution images and RAW files require offloading</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Encrypted media must be decrypted before viewing and viewed only by connecting the aircraft directly to a computer</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Format all new SD cards </a:t>
            </a:r>
            <a:r>
              <a:rPr b="1" lang="en" sz="1200">
                <a:solidFill>
                  <a:schemeClr val="dk1"/>
                </a:solidFill>
              </a:rPr>
              <a:t>in the aircraft</a:t>
            </a:r>
            <a:r>
              <a:rPr lang="en" sz="1200">
                <a:solidFill>
                  <a:schemeClr val="dk1"/>
                </a:solidFill>
              </a:rPr>
              <a:t>, not on your computer, to ensure compatibility</a:t>
            </a:r>
            <a:endParaRPr sz="1200">
              <a:solidFill>
                <a:schemeClr val="dk1"/>
              </a:solidFill>
            </a:endParaRPr>
          </a:p>
          <a:p>
            <a:pPr indent="0" lvl="0" marL="0" rtl="0" algn="l">
              <a:spcBef>
                <a:spcPts val="100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g3d23f1c90c6_0_9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3" name="Google Shape;913;g3d23f1c90c6_0_9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Now decrypting the data is as easy as encrypting it.  However, there are 2 ways of doing this.  On the controller and in the Fleet Manager</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When decrypting your data on the controller, navigate to the Media menu, and select Unlock Media.  You’ll receive an “are you sure” prompt.  Select Unlock and the media will be revealed.</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If the aircraft is not functional and can’t connect to Fleet Manager or the controller, you can remove the SD card and decrypt the data in the Fleet Manager via web browser.</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All you have to do is insert the SD card into your computer</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Log into your fleet manager account and navigate to Settings &gt; Security &gt; File Decryption</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Enter the passphrase for the active encryption key</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Click on Select Files under step 2</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Select the files from the file navigator when it appears</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Reminder…  Disabling encryption is NOT the same as decrypting.  You must decrypt or let it upload to cloud in order to view it</a:t>
            </a:r>
            <a:endParaRPr sz="1200">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g3767d47322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2" name="Google Shape;922;g3767d47322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To recap</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You’ve learned how to operate and adjust the X10D’s full sensor suite</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Configure color and thermal imaging settings</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And manage your media securely</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These skills help ensure quality ISR collection and protection of sensitive data.</a:t>
            </a:r>
            <a:endParaRPr b="1" sz="1200">
              <a:solidFill>
                <a:schemeClr val="dk1"/>
              </a:solidFill>
            </a:endParaRPr>
          </a:p>
          <a:p>
            <a:pPr indent="0" lvl="0" marL="0" rtl="0" algn="l">
              <a:spcBef>
                <a:spcPts val="1000"/>
              </a:spcBef>
              <a:spcAft>
                <a:spcPts val="0"/>
              </a:spcAft>
              <a:buNone/>
            </a:pPr>
            <a:r>
              <a:t/>
            </a:r>
            <a:endParaRPr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g27442ab1ea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0" name="Google Shape;940;g27442ab1ea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4" name="Shape 944"/>
        <p:cNvGrpSpPr/>
        <p:nvPr/>
      </p:nvGrpSpPr>
      <p:grpSpPr>
        <a:xfrm>
          <a:off x="0" y="0"/>
          <a:ext cx="0" cy="0"/>
          <a:chOff x="0" y="0"/>
          <a:chExt cx="0" cy="0"/>
        </a:xfrm>
      </p:grpSpPr>
      <p:sp>
        <p:nvSpPr>
          <p:cNvPr id="945" name="Google Shape;945;g26e1266fce0_0_14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6" name="Google Shape;946;g26e1266fce0_0_1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26e1266fce0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1" name="Google Shape;731;g26e1266fce0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000"/>
              </a:spcAft>
              <a:buClr>
                <a:schemeClr val="dk1"/>
              </a:buClr>
              <a:buSzPts val="1100"/>
              <a:buFont typeface="Arial"/>
              <a:buNone/>
            </a:pPr>
            <a:r>
              <a:t/>
            </a:r>
            <a:endParaRPr sz="120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g357acc954f2_0_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8" name="Google Shape;738;g357acc954f2_0_3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The VT300-Z sensor suite includes</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A 64 MP narrow-angle EO camera</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A 48 MP telephoto camera</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A 640x512 radiometric thermal camera,</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And 128x digital zoom</a:t>
            </a:r>
            <a:endParaRPr sz="1200">
              <a:solidFill>
                <a:schemeClr val="dk1"/>
              </a:solidFill>
            </a:endParaRPr>
          </a:p>
          <a:p>
            <a:pPr indent="0" lvl="0" marL="0" rtl="0" algn="l">
              <a:lnSpc>
                <a:spcPct val="115000"/>
              </a:lnSpc>
              <a:spcBef>
                <a:spcPts val="1200"/>
              </a:spcBef>
              <a:spcAft>
                <a:spcPts val="1000"/>
              </a:spcAft>
              <a:buNone/>
            </a:pPr>
            <a:r>
              <a:rPr lang="en" sz="1200">
                <a:solidFill>
                  <a:schemeClr val="dk1"/>
                </a:solidFill>
              </a:rPr>
              <a:t>This combination gives you high-resolution imaging across multiple distances and spectra, useful for identification, surveillance, and damage assessment.</a:t>
            </a:r>
            <a:endParaRPr b="1" sz="120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g3620411cfa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6" name="Google Shape;746;g3620411cfa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The VT300-L sensor suite includes</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A 64 MP narrow EO camera, just like the 300-Z</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A 50 MP 1” wide EO camera, great for inspection uses</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A 640 x 512 radiometric thermal camera, again, just like the 300-Z</a:t>
            </a:r>
            <a:endParaRPr sz="1200">
              <a:solidFill>
                <a:schemeClr val="dk1"/>
              </a:solidFill>
            </a:endParaRPr>
          </a:p>
          <a:p>
            <a:pPr indent="-298450" lvl="0" marL="457200" rtl="0" algn="l">
              <a:lnSpc>
                <a:spcPct val="115000"/>
              </a:lnSpc>
              <a:spcBef>
                <a:spcPts val="1200"/>
              </a:spcBef>
              <a:spcAft>
                <a:spcPts val="1000"/>
              </a:spcAft>
              <a:buClr>
                <a:schemeClr val="dk1"/>
              </a:buClr>
              <a:buSzPts val="1100"/>
              <a:buChar char="●"/>
            </a:pPr>
            <a:r>
              <a:rPr lang="en" sz="1200">
                <a:solidFill>
                  <a:schemeClr val="dk1"/>
                </a:solidFill>
              </a:rPr>
              <a:t>And 64x digital zoom</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g370e796f64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4" name="Google Shape;754;g370e796f64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g357acc954f2_0_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2" name="Google Shape;762;g357acc954f2_0_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t>  The VT300-Z sensor allows for ultimate manual control of the sensor itself and settings by the pilot</a:t>
            </a:r>
            <a:endParaRPr sz="1200"/>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Use the on screen widgets to quickly snap to zoom presets</a:t>
            </a:r>
            <a:endParaRPr sz="1200">
              <a:solidFill>
                <a:schemeClr val="dk1"/>
              </a:solidFill>
            </a:endParaRPr>
          </a:p>
          <a:p>
            <a:pPr indent="-304800" lvl="1" marL="914400" rtl="0" algn="l">
              <a:lnSpc>
                <a:spcPct val="115000"/>
              </a:lnSpc>
              <a:spcBef>
                <a:spcPts val="1000"/>
              </a:spcBef>
              <a:spcAft>
                <a:spcPts val="0"/>
              </a:spcAft>
              <a:buClr>
                <a:schemeClr val="dk1"/>
              </a:buClr>
              <a:buSzPts val="1200"/>
              <a:buChar char="○"/>
            </a:pPr>
            <a:r>
              <a:rPr lang="en" sz="1200">
                <a:solidFill>
                  <a:schemeClr val="dk1"/>
                </a:solidFill>
              </a:rPr>
              <a:t>Or use the controller buttons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Picture-in-picture (PiP) allows you to view a map or alternate camera feed</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Quickly access camera settings in flight</a:t>
            </a:r>
            <a:endParaRPr sz="1200">
              <a:solidFill>
                <a:schemeClr val="dk1"/>
              </a:solidFill>
            </a:endParaRPr>
          </a:p>
          <a:p>
            <a:pPr indent="-304800" lvl="0" marL="457200" rtl="0" algn="l">
              <a:lnSpc>
                <a:spcPct val="115000"/>
              </a:lnSpc>
              <a:spcBef>
                <a:spcPts val="1000"/>
              </a:spcBef>
              <a:spcAft>
                <a:spcPts val="1000"/>
              </a:spcAft>
              <a:buClr>
                <a:schemeClr val="dk1"/>
              </a:buClr>
              <a:buSzPts val="1200"/>
              <a:buChar char="●"/>
            </a:pPr>
            <a:r>
              <a:rPr lang="en" sz="1200">
                <a:solidFill>
                  <a:schemeClr val="dk1"/>
                </a:solidFill>
              </a:rPr>
              <a:t>This interface is designed for real-time intelligence gathering where situational awareness and visual detail are equally important</a:t>
            </a:r>
            <a:endParaRPr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357acc954f2_0_4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0" name="Google Shape;780;g357acc954f2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Script:</a:t>
            </a:r>
            <a:r>
              <a:rPr lang="en" sz="1200">
                <a:solidFill>
                  <a:schemeClr val="dk1"/>
                </a:solidFill>
              </a:rPr>
              <a:t>  Fine-tune your images.</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Adjust your capture settings manually or automatically</a:t>
            </a:r>
            <a:endParaRPr sz="1200">
              <a:solidFill>
                <a:schemeClr val="dk1"/>
              </a:solidFill>
            </a:endParaRPr>
          </a:p>
          <a:p>
            <a:pPr indent="-298450" lvl="1" marL="914400" rtl="0" algn="l">
              <a:lnSpc>
                <a:spcPct val="115000"/>
              </a:lnSpc>
              <a:spcBef>
                <a:spcPts val="1200"/>
              </a:spcBef>
              <a:spcAft>
                <a:spcPts val="0"/>
              </a:spcAft>
              <a:buClr>
                <a:schemeClr val="dk1"/>
              </a:buClr>
              <a:buSzPts val="1100"/>
              <a:buAutoNum type="alphaLcPeriod"/>
            </a:pPr>
            <a:r>
              <a:rPr lang="en" sz="1200">
                <a:solidFill>
                  <a:schemeClr val="dk1"/>
                </a:solidFill>
              </a:rPr>
              <a:t>Brightness (EV) - Adjust this setting first if images are too bright or too dark</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White Balance</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ISO</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Shutter</a:t>
            </a:r>
            <a:endParaRPr sz="1200">
              <a:solidFill>
                <a:schemeClr val="dk1"/>
              </a:solidFill>
            </a:endParaRPr>
          </a:p>
          <a:p>
            <a:pPr indent="-298450" lvl="0" marL="457200" rtl="0" algn="l">
              <a:lnSpc>
                <a:spcPct val="115000"/>
              </a:lnSpc>
              <a:spcBef>
                <a:spcPts val="1000"/>
              </a:spcBef>
              <a:spcAft>
                <a:spcPts val="0"/>
              </a:spcAft>
              <a:buClr>
                <a:schemeClr val="dk1"/>
              </a:buClr>
              <a:buSzPts val="1100"/>
              <a:buChar char="●"/>
            </a:pPr>
            <a:r>
              <a:rPr lang="en" sz="1200">
                <a:solidFill>
                  <a:schemeClr val="dk1"/>
                </a:solidFill>
              </a:rPr>
              <a:t>Adjust other sensor settings like</a:t>
            </a:r>
            <a:endParaRPr sz="1200">
              <a:solidFill>
                <a:schemeClr val="dk1"/>
              </a:solidFill>
            </a:endParaRPr>
          </a:p>
          <a:p>
            <a:pPr indent="-298450" lvl="1" marL="914400" rtl="0" algn="l">
              <a:lnSpc>
                <a:spcPct val="115000"/>
              </a:lnSpc>
              <a:spcBef>
                <a:spcPts val="1000"/>
              </a:spcBef>
              <a:spcAft>
                <a:spcPts val="0"/>
              </a:spcAft>
              <a:buClr>
                <a:schemeClr val="dk1"/>
              </a:buClr>
              <a:buSzPts val="1100"/>
              <a:buAutoNum type="alphaLcPeriod"/>
            </a:pPr>
            <a:r>
              <a:rPr lang="en" sz="1200">
                <a:solidFill>
                  <a:schemeClr val="dk1"/>
                </a:solidFill>
              </a:rPr>
              <a:t>File type (JPG or JPG + DNG (Digital Negative aka Raw)</a:t>
            </a:r>
            <a:endParaRPr sz="1200">
              <a:solidFill>
                <a:schemeClr val="dk1"/>
              </a:solidFill>
            </a:endParaRPr>
          </a:p>
          <a:p>
            <a:pPr indent="-304800" lvl="2" marL="1371600" rtl="0" algn="l">
              <a:lnSpc>
                <a:spcPct val="115000"/>
              </a:lnSpc>
              <a:spcBef>
                <a:spcPts val="1000"/>
              </a:spcBef>
              <a:spcAft>
                <a:spcPts val="0"/>
              </a:spcAft>
              <a:buClr>
                <a:schemeClr val="dk1"/>
              </a:buClr>
              <a:buSzPts val="1200"/>
              <a:buAutoNum type="romanLcPeriod"/>
            </a:pPr>
            <a:r>
              <a:rPr lang="en" sz="1200">
                <a:solidFill>
                  <a:schemeClr val="dk1"/>
                </a:solidFill>
              </a:rPr>
              <a:t>Raw photos allows for more flexibility in post processing since it isn’t compressed like a JPG is</a:t>
            </a:r>
            <a:endParaRPr sz="1200">
              <a:solidFill>
                <a:schemeClr val="dk1"/>
              </a:solidFill>
            </a:endParaRPr>
          </a:p>
          <a:p>
            <a:pPr indent="-304800" lvl="2" marL="1371600" rtl="0" algn="l">
              <a:lnSpc>
                <a:spcPct val="115000"/>
              </a:lnSpc>
              <a:spcBef>
                <a:spcPts val="1000"/>
              </a:spcBef>
              <a:spcAft>
                <a:spcPts val="0"/>
              </a:spcAft>
              <a:buClr>
                <a:schemeClr val="dk1"/>
              </a:buClr>
              <a:buSzPts val="1200"/>
              <a:buAutoNum type="romanLcPeriod"/>
            </a:pPr>
            <a:r>
              <a:rPr lang="en" sz="1200">
                <a:solidFill>
                  <a:schemeClr val="dk1"/>
                </a:solidFill>
              </a:rPr>
              <a:t>The compression process usually removes fine detail and sharp color transitions in order to reduce the file size</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Resolution</a:t>
            </a:r>
            <a:endParaRPr sz="1200">
              <a:solidFill>
                <a:schemeClr val="dk1"/>
              </a:solidFill>
            </a:endParaRPr>
          </a:p>
          <a:p>
            <a:pPr indent="-304800" lvl="2" marL="1371600" rtl="0" algn="l">
              <a:lnSpc>
                <a:spcPct val="115000"/>
              </a:lnSpc>
              <a:spcBef>
                <a:spcPts val="1000"/>
              </a:spcBef>
              <a:spcAft>
                <a:spcPts val="0"/>
              </a:spcAft>
              <a:buClr>
                <a:schemeClr val="dk1"/>
              </a:buClr>
              <a:buSzPts val="1200"/>
              <a:buAutoNum type="romanLcPeriod"/>
            </a:pPr>
            <a:r>
              <a:rPr lang="en" sz="1200">
                <a:solidFill>
                  <a:schemeClr val="dk1"/>
                </a:solidFill>
              </a:rPr>
              <a:t>Full or quarter resolution</a:t>
            </a:r>
            <a:endParaRPr sz="1200">
              <a:solidFill>
                <a:schemeClr val="dk1"/>
              </a:solidFill>
            </a:endParaRPr>
          </a:p>
          <a:p>
            <a:pPr indent="-304800" lvl="3" marL="1828800" rtl="0" algn="l">
              <a:lnSpc>
                <a:spcPct val="115000"/>
              </a:lnSpc>
              <a:spcBef>
                <a:spcPts val="1000"/>
              </a:spcBef>
              <a:spcAft>
                <a:spcPts val="0"/>
              </a:spcAft>
              <a:buClr>
                <a:schemeClr val="dk1"/>
              </a:buClr>
              <a:buSzPts val="1200"/>
              <a:buAutoNum type="arabicPeriod"/>
            </a:pPr>
            <a:r>
              <a:rPr lang="en" sz="1200">
                <a:solidFill>
                  <a:schemeClr val="dk1"/>
                </a:solidFill>
              </a:rPr>
              <a:t>Use quarter resolution in low light environments or scenes with a wide range of brightness levels</a:t>
            </a:r>
            <a:endParaRPr sz="1200">
              <a:solidFill>
                <a:schemeClr val="dk1"/>
              </a:solidFill>
            </a:endParaRPr>
          </a:p>
          <a:p>
            <a:pPr indent="-304800" lvl="3" marL="1828800" rtl="0" algn="l">
              <a:lnSpc>
                <a:spcPct val="115000"/>
              </a:lnSpc>
              <a:spcBef>
                <a:spcPts val="1000"/>
              </a:spcBef>
              <a:spcAft>
                <a:spcPts val="0"/>
              </a:spcAft>
              <a:buClr>
                <a:schemeClr val="dk1"/>
              </a:buClr>
              <a:buSzPts val="1200"/>
              <a:buAutoNum type="arabicPeriod"/>
            </a:pPr>
            <a:r>
              <a:rPr lang="en" sz="1200">
                <a:solidFill>
                  <a:schemeClr val="dk1"/>
                </a:solidFill>
              </a:rPr>
              <a:t>Use Full resolution in bright environments (daytime or well lit scenes)</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Camera Mode…  These are camera presets designed for different types of environments</a:t>
            </a:r>
            <a:endParaRPr sz="1200">
              <a:solidFill>
                <a:schemeClr val="dk1"/>
              </a:solidFill>
            </a:endParaRPr>
          </a:p>
          <a:p>
            <a:pPr indent="-304800" lvl="2" marL="1371600" rtl="0" algn="l">
              <a:lnSpc>
                <a:spcPct val="115000"/>
              </a:lnSpc>
              <a:spcBef>
                <a:spcPts val="1000"/>
              </a:spcBef>
              <a:spcAft>
                <a:spcPts val="0"/>
              </a:spcAft>
              <a:buClr>
                <a:schemeClr val="dk1"/>
              </a:buClr>
              <a:buSzPts val="1200"/>
              <a:buAutoNum type="romanLcPeriod"/>
            </a:pPr>
            <a:r>
              <a:rPr lang="en" sz="1200">
                <a:solidFill>
                  <a:schemeClr val="dk1"/>
                </a:solidFill>
              </a:rPr>
              <a:t>Standard…  Designed for typical everyday lighting conditions..  This provides a balanced, standard level of exposure, image processing, and contrast.</a:t>
            </a:r>
            <a:endParaRPr sz="1200">
              <a:solidFill>
                <a:schemeClr val="dk1"/>
              </a:solidFill>
            </a:endParaRPr>
          </a:p>
          <a:p>
            <a:pPr indent="-304800" lvl="2" marL="1371600" rtl="0" algn="l">
              <a:lnSpc>
                <a:spcPct val="115000"/>
              </a:lnSpc>
              <a:spcBef>
                <a:spcPts val="1000"/>
              </a:spcBef>
              <a:spcAft>
                <a:spcPts val="0"/>
              </a:spcAft>
              <a:buClr>
                <a:schemeClr val="dk1"/>
              </a:buClr>
              <a:buSzPts val="1200"/>
              <a:buAutoNum type="romanLcPeriod"/>
            </a:pPr>
            <a:r>
              <a:rPr lang="en" sz="1200">
                <a:solidFill>
                  <a:schemeClr val="dk1"/>
                </a:solidFill>
              </a:rPr>
              <a:t>Low Light is designed for environments with dim lighting (indoors, evenings, etc…).  These settings are adjusted to capture more light. Reduce image noise, and improve visibility.</a:t>
            </a:r>
            <a:endParaRPr sz="1200">
              <a:solidFill>
                <a:schemeClr val="dk1"/>
              </a:solidFill>
            </a:endParaRPr>
          </a:p>
          <a:p>
            <a:pPr indent="-304800" lvl="2" marL="1371600" rtl="0" algn="l">
              <a:lnSpc>
                <a:spcPct val="115000"/>
              </a:lnSpc>
              <a:spcBef>
                <a:spcPts val="1000"/>
              </a:spcBef>
              <a:spcAft>
                <a:spcPts val="0"/>
              </a:spcAft>
              <a:buClr>
                <a:schemeClr val="dk1"/>
              </a:buClr>
              <a:buSzPts val="1200"/>
              <a:buAutoNum type="romanLcPeriod"/>
            </a:pPr>
            <a:r>
              <a:rPr lang="en" sz="1200">
                <a:solidFill>
                  <a:schemeClr val="dk1"/>
                </a:solidFill>
              </a:rPr>
              <a:t>HDR (High Dynamic Range) is designed for dynamic lighting conditions.  Multiple images are captured at different exposure levels and then combined to create a single, balanced image.</a:t>
            </a:r>
            <a:endParaRPr sz="1200">
              <a:solidFill>
                <a:schemeClr val="dk1"/>
              </a:solidFill>
            </a:endParaRPr>
          </a:p>
          <a:p>
            <a:pPr indent="-298450" lvl="0" marL="457200" rtl="0" algn="l">
              <a:lnSpc>
                <a:spcPct val="115000"/>
              </a:lnSpc>
              <a:spcBef>
                <a:spcPts val="1200"/>
              </a:spcBef>
              <a:spcAft>
                <a:spcPts val="0"/>
              </a:spcAft>
              <a:buClr>
                <a:schemeClr val="dk1"/>
              </a:buClr>
              <a:buSzPts val="1100"/>
              <a:buChar char="●"/>
            </a:pPr>
            <a:r>
              <a:rPr lang="en" sz="1200">
                <a:solidFill>
                  <a:schemeClr val="dk1"/>
                </a:solidFill>
              </a:rPr>
              <a:t>Interval allows you to capture images at certain intervals between 2 and 60 seconds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Thermal and radiometric thermal images (RJPG) can be captured simultaneously with color images.  Just keep in mind that this will take up space in your memory card</a:t>
            </a:r>
            <a:endParaRPr sz="1200">
              <a:solidFill>
                <a:schemeClr val="dk1"/>
              </a:solidFill>
            </a:endParaRPr>
          </a:p>
          <a:p>
            <a:pPr indent="-304800" lvl="1" marL="914400" rtl="0" algn="l">
              <a:lnSpc>
                <a:spcPct val="115000"/>
              </a:lnSpc>
              <a:spcBef>
                <a:spcPts val="1200"/>
              </a:spcBef>
              <a:spcAft>
                <a:spcPts val="0"/>
              </a:spcAft>
              <a:buClr>
                <a:schemeClr val="dk1"/>
              </a:buClr>
              <a:buSzPts val="1200"/>
              <a:buAutoNum type="alphaLcPeriod"/>
            </a:pPr>
            <a:r>
              <a:rPr lang="en" sz="1200">
                <a:solidFill>
                  <a:schemeClr val="dk1"/>
                </a:solidFill>
              </a:rPr>
              <a:t>Radiometric images are only needed if you are going to process the photos in radiometric software</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And finally…  Create custom folders for your data.</a:t>
            </a:r>
            <a:endParaRPr sz="1200">
              <a:solidFill>
                <a:schemeClr val="dk1"/>
              </a:solidFill>
            </a:endParaRPr>
          </a:p>
          <a:p>
            <a:pPr indent="-304800" lvl="1" marL="914400" rtl="0" algn="l">
              <a:lnSpc>
                <a:spcPct val="115000"/>
              </a:lnSpc>
              <a:spcBef>
                <a:spcPts val="1200"/>
              </a:spcBef>
              <a:spcAft>
                <a:spcPts val="1000"/>
              </a:spcAft>
              <a:buClr>
                <a:schemeClr val="dk1"/>
              </a:buClr>
              <a:buSzPts val="1200"/>
              <a:buAutoNum type="alphaLcPeriod"/>
            </a:pPr>
            <a:r>
              <a:rPr lang="en" sz="1200">
                <a:solidFill>
                  <a:schemeClr val="dk1"/>
                </a:solidFill>
              </a:rPr>
              <a:t>Can organize by mission, location, team, etc…</a:t>
            </a:r>
            <a:endParaRPr sz="12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g357acc954f2_0_4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9" name="Google Shape;789;g357acc954f2_0_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Script:</a:t>
            </a:r>
            <a:r>
              <a:rPr lang="en" sz="1200">
                <a:solidFill>
                  <a:schemeClr val="dk1"/>
                </a:solidFill>
              </a:rPr>
              <a:t>  Video settings offer most of the same settings you will find in photo settings with a few extras…</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Auto-record at launch..  This is extremely useful as people tend to forget to press the record button after launch.</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File Type is your video CODEC (Coder-Decoder).  AKA how your video is compressed. This is essentially the method by which your video is encoded and then decoded for playback.  </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Verify your playback device codec compatibility </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H.265 is a more efficient video compression standard and is ideal for 4k video</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H.264 is more widely supported and more efficient for older devices ro platforms</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Most media players are compatible with both</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Resolution</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1080p (HD) offers great resolution without taking up too much space on your SD card</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2160p (4k) records ultra high resolution video but results in larger file sizes</a:t>
            </a:r>
            <a:endParaRPr sz="1200">
              <a:solidFill>
                <a:schemeClr val="dk1"/>
              </a:solidFill>
            </a:endParaRPr>
          </a:p>
          <a:p>
            <a:pPr indent="-304800" lvl="0" marL="457200" rtl="0" algn="l">
              <a:lnSpc>
                <a:spcPct val="115000"/>
              </a:lnSpc>
              <a:spcBef>
                <a:spcPts val="1000"/>
              </a:spcBef>
              <a:spcAft>
                <a:spcPts val="0"/>
              </a:spcAft>
              <a:buClr>
                <a:schemeClr val="dk1"/>
              </a:buClr>
              <a:buSzPts val="1200"/>
              <a:buChar char="●"/>
            </a:pPr>
            <a:r>
              <a:rPr lang="en" sz="1200">
                <a:solidFill>
                  <a:schemeClr val="dk1"/>
                </a:solidFill>
              </a:rPr>
              <a:t>Aspect Ratio</a:t>
            </a:r>
            <a:endParaRPr sz="1200">
              <a:solidFill>
                <a:schemeClr val="dk1"/>
              </a:solidFill>
            </a:endParaRPr>
          </a:p>
          <a:p>
            <a:pPr indent="-304800" lvl="1" marL="914400" rtl="0" algn="l">
              <a:lnSpc>
                <a:spcPct val="115000"/>
              </a:lnSpc>
              <a:spcBef>
                <a:spcPts val="1000"/>
              </a:spcBef>
              <a:spcAft>
                <a:spcPts val="0"/>
              </a:spcAft>
              <a:buClr>
                <a:schemeClr val="dk1"/>
              </a:buClr>
              <a:buSzPts val="1200"/>
              <a:buAutoNum type="alphaLcPeriod"/>
            </a:pPr>
            <a:r>
              <a:rPr lang="en" sz="1200">
                <a:solidFill>
                  <a:schemeClr val="dk1"/>
                </a:solidFill>
              </a:rPr>
              <a:t>16:9 offers a more cinematic feel while eliminating a portion from the tops and bottom of your video</a:t>
            </a:r>
            <a:endParaRPr sz="1200">
              <a:solidFill>
                <a:schemeClr val="dk1"/>
              </a:solidFill>
            </a:endParaRPr>
          </a:p>
          <a:p>
            <a:pPr indent="-304800" lvl="1" marL="914400" rtl="0" algn="l">
              <a:lnSpc>
                <a:spcPct val="115000"/>
              </a:lnSpc>
              <a:spcBef>
                <a:spcPts val="1000"/>
              </a:spcBef>
              <a:spcAft>
                <a:spcPts val="1000"/>
              </a:spcAft>
              <a:buClr>
                <a:schemeClr val="dk1"/>
              </a:buClr>
              <a:buSzPts val="1200"/>
              <a:buAutoNum type="alphaLcPeriod"/>
            </a:pPr>
            <a:r>
              <a:rPr lang="en" sz="1200">
                <a:solidFill>
                  <a:schemeClr val="dk1"/>
                </a:solidFill>
              </a:rPr>
              <a:t>4:3 is a more square shaped aspect ratio and includes the portion of video that is lost in the 16:9 aspect ratio</a:t>
            </a:r>
            <a:endParaRPr sz="12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6" showMasterSp="0">
  <p:cSld name="TITLE_AND_BODY_7">
    <p:spTree>
      <p:nvGrpSpPr>
        <p:cNvPr id="50" name="Shape 50"/>
        <p:cNvGrpSpPr/>
        <p:nvPr/>
      </p:nvGrpSpPr>
      <p:grpSpPr>
        <a:xfrm>
          <a:off x="0" y="0"/>
          <a:ext cx="0" cy="0"/>
          <a:chOff x="0" y="0"/>
          <a:chExt cx="0" cy="0"/>
        </a:xfrm>
      </p:grpSpPr>
      <p:sp>
        <p:nvSpPr>
          <p:cNvPr id="51" name="Google Shape;51;p13"/>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52" name="Google Shape;52;p13"/>
          <p:cNvSpPr txBox="1"/>
          <p:nvPr>
            <p:ph type="title"/>
          </p:nvPr>
        </p:nvSpPr>
        <p:spPr>
          <a:xfrm>
            <a:off x="1321593" y="3300413"/>
            <a:ext cx="6500700" cy="564600"/>
          </a:xfrm>
          <a:prstGeom prst="rect">
            <a:avLst/>
          </a:prstGeom>
          <a:noFill/>
          <a:ln>
            <a:noFill/>
          </a:ln>
        </p:spPr>
        <p:txBody>
          <a:bodyPr anchorCtr="0" anchor="b" bIns="34300" lIns="34300" spcFirstLastPara="1" rIns="34300" wrap="square" tIns="34300">
            <a:norm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53" name="Google Shape;53;p13"/>
          <p:cNvSpPr txBox="1"/>
          <p:nvPr>
            <p:ph idx="1" type="body"/>
          </p:nvPr>
        </p:nvSpPr>
        <p:spPr>
          <a:xfrm>
            <a:off x="1321593" y="3882628"/>
            <a:ext cx="6500700" cy="446700"/>
          </a:xfrm>
          <a:prstGeom prst="rect">
            <a:avLst/>
          </a:prstGeom>
          <a:noFill/>
          <a:ln>
            <a:noFill/>
          </a:ln>
        </p:spPr>
        <p:txBody>
          <a:bodyPr anchorCtr="0" anchor="t" bIns="34300" lIns="34300" spcFirstLastPara="1" rIns="34300" wrap="square" tIns="34300">
            <a:norm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54" name="Google Shape;54;p13"/>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rmAutofit lnSpcReduction="10000"/>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p:cSld name="TITLE_1">
    <p:bg>
      <p:bgPr>
        <a:solidFill>
          <a:schemeClr val="dk1"/>
        </a:solidFill>
      </p:bgPr>
    </p:bg>
    <p:spTree>
      <p:nvGrpSpPr>
        <p:cNvPr id="55" name="Shape 55"/>
        <p:cNvGrpSpPr/>
        <p:nvPr/>
      </p:nvGrpSpPr>
      <p:grpSpPr>
        <a:xfrm>
          <a:off x="0" y="0"/>
          <a:ext cx="0" cy="0"/>
          <a:chOff x="0" y="0"/>
          <a:chExt cx="0" cy="0"/>
        </a:xfrm>
      </p:grpSpPr>
      <p:sp>
        <p:nvSpPr>
          <p:cNvPr id="56" name="Google Shape;56;p14"/>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57" name="Google Shape;57;p14"/>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1">
  <p:cSld name="TITLE_2">
    <p:bg>
      <p:bgPr>
        <a:solidFill>
          <a:schemeClr val="dk1"/>
        </a:solidFill>
      </p:bgPr>
    </p:bg>
    <p:spTree>
      <p:nvGrpSpPr>
        <p:cNvPr id="58" name="Shape 58"/>
        <p:cNvGrpSpPr/>
        <p:nvPr/>
      </p:nvGrpSpPr>
      <p:grpSpPr>
        <a:xfrm>
          <a:off x="0" y="0"/>
          <a:ext cx="0" cy="0"/>
          <a:chOff x="0" y="0"/>
          <a:chExt cx="0" cy="0"/>
        </a:xfrm>
      </p:grpSpPr>
      <p:sp>
        <p:nvSpPr>
          <p:cNvPr id="59" name="Google Shape;59;p15"/>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60" name="Google Shape;60;p15"/>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61" name="Shape 61"/>
        <p:cNvGrpSpPr/>
        <p:nvPr/>
      </p:nvGrpSpPr>
      <p:grpSpPr>
        <a:xfrm>
          <a:off x="0" y="0"/>
          <a:ext cx="0" cy="0"/>
          <a:chOff x="0" y="0"/>
          <a:chExt cx="0" cy="0"/>
        </a:xfrm>
      </p:grpSpPr>
      <p:pic>
        <p:nvPicPr>
          <p:cNvPr id="62" name="Google Shape;62;p1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3" name="Google Shape;63;p16"/>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64" name="Google Shape;64;p1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5" name="Google Shape;65;p1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66" name="Shape 66"/>
        <p:cNvGrpSpPr/>
        <p:nvPr/>
      </p:nvGrpSpPr>
      <p:grpSpPr>
        <a:xfrm>
          <a:off x="0" y="0"/>
          <a:ext cx="0" cy="0"/>
          <a:chOff x="0" y="0"/>
          <a:chExt cx="0" cy="0"/>
        </a:xfrm>
      </p:grpSpPr>
      <p:pic>
        <p:nvPicPr>
          <p:cNvPr id="67" name="Google Shape;67;p1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8" name="Google Shape;68;p1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9" name="Google Shape;69;p1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70" name="Google Shape;70;p17"/>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71" name="Google Shape;71;p17"/>
          <p:cNvSpPr txBox="1"/>
          <p:nvPr>
            <p:ph type="title"/>
          </p:nvPr>
        </p:nvSpPr>
        <p:spPr>
          <a:xfrm>
            <a:off x="952198" y="1521550"/>
            <a:ext cx="5048100" cy="2113800"/>
          </a:xfrm>
          <a:prstGeom prst="rect">
            <a:avLst/>
          </a:prstGeom>
        </p:spPr>
        <p:txBody>
          <a:bodyPr anchorCtr="0" anchor="t" bIns="91425" lIns="91425" spcFirstLastPara="1" rIns="91425" wrap="square" tIns="91425">
            <a:normAutofit/>
          </a:bodyPr>
          <a:lstStyle>
            <a:lvl1pPr lvl="0" rt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rtl="0">
              <a:lnSpc>
                <a:spcPct val="95000"/>
              </a:lnSpc>
              <a:spcBef>
                <a:spcPts val="0"/>
              </a:spcBef>
              <a:spcAft>
                <a:spcPts val="0"/>
              </a:spcAft>
              <a:buSzPts val="2800"/>
              <a:buNone/>
              <a:defRPr>
                <a:latin typeface="Montserrat Medium"/>
                <a:ea typeface="Montserrat Medium"/>
                <a:cs typeface="Montserrat Medium"/>
                <a:sym typeface="Montserrat Medium"/>
              </a:defRPr>
            </a:lvl2pPr>
            <a:lvl3pPr lvl="2" rtl="0">
              <a:lnSpc>
                <a:spcPct val="95000"/>
              </a:lnSpc>
              <a:spcBef>
                <a:spcPts val="0"/>
              </a:spcBef>
              <a:spcAft>
                <a:spcPts val="0"/>
              </a:spcAft>
              <a:buSzPts val="2800"/>
              <a:buNone/>
              <a:defRPr>
                <a:latin typeface="Montserrat Medium"/>
                <a:ea typeface="Montserrat Medium"/>
                <a:cs typeface="Montserrat Medium"/>
                <a:sym typeface="Montserrat Medium"/>
              </a:defRPr>
            </a:lvl3pPr>
            <a:lvl4pPr lvl="3" rtl="0">
              <a:lnSpc>
                <a:spcPct val="95000"/>
              </a:lnSpc>
              <a:spcBef>
                <a:spcPts val="0"/>
              </a:spcBef>
              <a:spcAft>
                <a:spcPts val="0"/>
              </a:spcAft>
              <a:buSzPts val="2800"/>
              <a:buNone/>
              <a:defRPr>
                <a:latin typeface="Montserrat Medium"/>
                <a:ea typeface="Montserrat Medium"/>
                <a:cs typeface="Montserrat Medium"/>
                <a:sym typeface="Montserrat Medium"/>
              </a:defRPr>
            </a:lvl4pPr>
            <a:lvl5pPr lvl="4" rtl="0">
              <a:lnSpc>
                <a:spcPct val="95000"/>
              </a:lnSpc>
              <a:spcBef>
                <a:spcPts val="0"/>
              </a:spcBef>
              <a:spcAft>
                <a:spcPts val="0"/>
              </a:spcAft>
              <a:buSzPts val="2800"/>
              <a:buNone/>
              <a:defRPr>
                <a:latin typeface="Montserrat Medium"/>
                <a:ea typeface="Montserrat Medium"/>
                <a:cs typeface="Montserrat Medium"/>
                <a:sym typeface="Montserrat Medium"/>
              </a:defRPr>
            </a:lvl5pPr>
            <a:lvl6pPr lvl="5" rtl="0">
              <a:lnSpc>
                <a:spcPct val="95000"/>
              </a:lnSpc>
              <a:spcBef>
                <a:spcPts val="0"/>
              </a:spcBef>
              <a:spcAft>
                <a:spcPts val="0"/>
              </a:spcAft>
              <a:buSzPts val="2800"/>
              <a:buNone/>
              <a:defRPr>
                <a:latin typeface="Montserrat Medium"/>
                <a:ea typeface="Montserrat Medium"/>
                <a:cs typeface="Montserrat Medium"/>
                <a:sym typeface="Montserrat Medium"/>
              </a:defRPr>
            </a:lvl6pPr>
            <a:lvl7pPr lvl="6" rtl="0">
              <a:lnSpc>
                <a:spcPct val="95000"/>
              </a:lnSpc>
              <a:spcBef>
                <a:spcPts val="0"/>
              </a:spcBef>
              <a:spcAft>
                <a:spcPts val="0"/>
              </a:spcAft>
              <a:buSzPts val="2800"/>
              <a:buNone/>
              <a:defRPr>
                <a:latin typeface="Montserrat Medium"/>
                <a:ea typeface="Montserrat Medium"/>
                <a:cs typeface="Montserrat Medium"/>
                <a:sym typeface="Montserrat Medium"/>
              </a:defRPr>
            </a:lvl7pPr>
            <a:lvl8pPr lvl="7" rtl="0">
              <a:lnSpc>
                <a:spcPct val="95000"/>
              </a:lnSpc>
              <a:spcBef>
                <a:spcPts val="0"/>
              </a:spcBef>
              <a:spcAft>
                <a:spcPts val="0"/>
              </a:spcAft>
              <a:buSzPts val="2800"/>
              <a:buNone/>
              <a:defRPr>
                <a:latin typeface="Montserrat Medium"/>
                <a:ea typeface="Montserrat Medium"/>
                <a:cs typeface="Montserrat Medium"/>
                <a:sym typeface="Montserrat Medium"/>
              </a:defRPr>
            </a:lvl8pPr>
            <a:lvl9pPr lvl="8" rtl="0">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77" name="Shape 77"/>
        <p:cNvGrpSpPr/>
        <p:nvPr/>
      </p:nvGrpSpPr>
      <p:grpSpPr>
        <a:xfrm>
          <a:off x="0" y="0"/>
          <a:ext cx="0" cy="0"/>
          <a:chOff x="0" y="0"/>
          <a:chExt cx="0" cy="0"/>
        </a:xfrm>
      </p:grpSpPr>
      <p:sp>
        <p:nvSpPr>
          <p:cNvPr id="78" name="Google Shape;78;p19"/>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9" name="Google Shape;79;p19"/>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0" name="Google Shape;80;p19"/>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1" name="Shape 81"/>
        <p:cNvGrpSpPr/>
        <p:nvPr/>
      </p:nvGrpSpPr>
      <p:grpSpPr>
        <a:xfrm>
          <a:off x="0" y="0"/>
          <a:ext cx="0" cy="0"/>
          <a:chOff x="0" y="0"/>
          <a:chExt cx="0" cy="0"/>
        </a:xfrm>
      </p:grpSpPr>
      <p:sp>
        <p:nvSpPr>
          <p:cNvPr id="82" name="Google Shape;82;p20"/>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83" name="Google Shape;83;p20"/>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4" name="Shape 84"/>
        <p:cNvGrpSpPr/>
        <p:nvPr/>
      </p:nvGrpSpPr>
      <p:grpSpPr>
        <a:xfrm>
          <a:off x="0" y="0"/>
          <a:ext cx="0" cy="0"/>
          <a:chOff x="0" y="0"/>
          <a:chExt cx="0" cy="0"/>
        </a:xfrm>
      </p:grpSpPr>
      <p:sp>
        <p:nvSpPr>
          <p:cNvPr id="85" name="Google Shape;85;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6" name="Google Shape;86;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7" name="Google Shape;87;p21"/>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8" name="Shape 88"/>
        <p:cNvGrpSpPr/>
        <p:nvPr/>
      </p:nvGrpSpPr>
      <p:grpSpPr>
        <a:xfrm>
          <a:off x="0" y="0"/>
          <a:ext cx="0" cy="0"/>
          <a:chOff x="0" y="0"/>
          <a:chExt cx="0" cy="0"/>
        </a:xfrm>
      </p:grpSpPr>
      <p:sp>
        <p:nvSpPr>
          <p:cNvPr id="89" name="Google Shape;89;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0" name="Google Shape;90;p22"/>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1" name="Google Shape;91;p2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2" name="Google Shape;92;p22"/>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3" name="Shape 93"/>
        <p:cNvGrpSpPr/>
        <p:nvPr/>
      </p:nvGrpSpPr>
      <p:grpSpPr>
        <a:xfrm>
          <a:off x="0" y="0"/>
          <a:ext cx="0" cy="0"/>
          <a:chOff x="0" y="0"/>
          <a:chExt cx="0" cy="0"/>
        </a:xfrm>
      </p:grpSpPr>
      <p:sp>
        <p:nvSpPr>
          <p:cNvPr id="94" name="Google Shape;94;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5" name="Google Shape;95;p23"/>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6" name="Shape 96"/>
        <p:cNvGrpSpPr/>
        <p:nvPr/>
      </p:nvGrpSpPr>
      <p:grpSpPr>
        <a:xfrm>
          <a:off x="0" y="0"/>
          <a:ext cx="0" cy="0"/>
          <a:chOff x="0" y="0"/>
          <a:chExt cx="0" cy="0"/>
        </a:xfrm>
      </p:grpSpPr>
      <p:sp>
        <p:nvSpPr>
          <p:cNvPr id="97" name="Google Shape;97;p2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8" name="Google Shape;98;p2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9" name="Google Shape;99;p24"/>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0" name="Shape 100"/>
        <p:cNvGrpSpPr/>
        <p:nvPr/>
      </p:nvGrpSpPr>
      <p:grpSpPr>
        <a:xfrm>
          <a:off x="0" y="0"/>
          <a:ext cx="0" cy="0"/>
          <a:chOff x="0" y="0"/>
          <a:chExt cx="0" cy="0"/>
        </a:xfrm>
      </p:grpSpPr>
      <p:sp>
        <p:nvSpPr>
          <p:cNvPr id="101" name="Google Shape;101;p2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02" name="Google Shape;102;p25"/>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3" name="Shape 103"/>
        <p:cNvGrpSpPr/>
        <p:nvPr/>
      </p:nvGrpSpPr>
      <p:grpSpPr>
        <a:xfrm>
          <a:off x="0" y="0"/>
          <a:ext cx="0" cy="0"/>
          <a:chOff x="0" y="0"/>
          <a:chExt cx="0" cy="0"/>
        </a:xfrm>
      </p:grpSpPr>
      <p:sp>
        <p:nvSpPr>
          <p:cNvPr id="104" name="Google Shape;104;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2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06" name="Google Shape;106;p2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7" name="Google Shape;107;p2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08" name="Google Shape;108;p26"/>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9" name="Shape 109"/>
        <p:cNvGrpSpPr/>
        <p:nvPr/>
      </p:nvGrpSpPr>
      <p:grpSpPr>
        <a:xfrm>
          <a:off x="0" y="0"/>
          <a:ext cx="0" cy="0"/>
          <a:chOff x="0" y="0"/>
          <a:chExt cx="0" cy="0"/>
        </a:xfrm>
      </p:grpSpPr>
      <p:sp>
        <p:nvSpPr>
          <p:cNvPr id="110" name="Google Shape;110;p2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11" name="Google Shape;111;p27"/>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12" name="Shape 112"/>
        <p:cNvGrpSpPr/>
        <p:nvPr/>
      </p:nvGrpSpPr>
      <p:grpSpPr>
        <a:xfrm>
          <a:off x="0" y="0"/>
          <a:ext cx="0" cy="0"/>
          <a:chOff x="0" y="0"/>
          <a:chExt cx="0" cy="0"/>
        </a:xfrm>
      </p:grpSpPr>
      <p:sp>
        <p:nvSpPr>
          <p:cNvPr id="113" name="Google Shape;113;p2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14" name="Google Shape;114;p2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15" name="Google Shape;115;p28"/>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6" name="Shape 116"/>
        <p:cNvGrpSpPr/>
        <p:nvPr/>
      </p:nvGrpSpPr>
      <p:grpSpPr>
        <a:xfrm>
          <a:off x="0" y="0"/>
          <a:ext cx="0" cy="0"/>
          <a:chOff x="0" y="0"/>
          <a:chExt cx="0" cy="0"/>
        </a:xfrm>
      </p:grpSpPr>
      <p:sp>
        <p:nvSpPr>
          <p:cNvPr id="117" name="Google Shape;117;p29"/>
          <p:cNvSpPr txBox="1"/>
          <p:nvPr>
            <p:ph idx="12" type="sldNum"/>
          </p:nvPr>
        </p:nvSpPr>
        <p:spPr>
          <a:xfrm>
            <a:off x="8472458" y="4663217"/>
            <a:ext cx="548700" cy="393600"/>
          </a:xfrm>
          <a:prstGeom prst="rect">
            <a:avLst/>
          </a:prstGeom>
          <a:noFill/>
          <a:ln>
            <a:noFill/>
          </a:ln>
        </p:spPr>
        <p:txBody>
          <a:bodyPr anchorCtr="0" anchor="ctr" bIns="45725" lIns="45725" spcFirstLastPara="1" rIns="45725" wrap="square" tIns="45725">
            <a:no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3" showMasterSp="0">
  <p:cSld name="TITLE_AND_BODY_4">
    <p:spTree>
      <p:nvGrpSpPr>
        <p:cNvPr id="118" name="Shape 118"/>
        <p:cNvGrpSpPr/>
        <p:nvPr/>
      </p:nvGrpSpPr>
      <p:grpSpPr>
        <a:xfrm>
          <a:off x="0" y="0"/>
          <a:ext cx="0" cy="0"/>
          <a:chOff x="0" y="0"/>
          <a:chExt cx="0" cy="0"/>
        </a:xfrm>
      </p:grpSpPr>
      <p:sp>
        <p:nvSpPr>
          <p:cNvPr id="119" name="Google Shape;119;p30"/>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20" name="Google Shape;120;p30"/>
          <p:cNvSpPr txBox="1"/>
          <p:nvPr>
            <p:ph type="title"/>
          </p:nvPr>
        </p:nvSpPr>
        <p:spPr>
          <a:xfrm>
            <a:off x="1321593" y="3300413"/>
            <a:ext cx="65007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121" name="Google Shape;121;p30"/>
          <p:cNvSpPr txBox="1"/>
          <p:nvPr>
            <p:ph idx="1" type="body"/>
          </p:nvPr>
        </p:nvSpPr>
        <p:spPr>
          <a:xfrm>
            <a:off x="1321593" y="3882628"/>
            <a:ext cx="65007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22" name="Google Shape;122;p30"/>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6" showMasterSp="0">
  <p:cSld name="TITLE_AND_BODY_7">
    <p:spTree>
      <p:nvGrpSpPr>
        <p:cNvPr id="123" name="Shape 123"/>
        <p:cNvGrpSpPr/>
        <p:nvPr/>
      </p:nvGrpSpPr>
      <p:grpSpPr>
        <a:xfrm>
          <a:off x="0" y="0"/>
          <a:ext cx="0" cy="0"/>
          <a:chOff x="0" y="0"/>
          <a:chExt cx="0" cy="0"/>
        </a:xfrm>
      </p:grpSpPr>
      <p:sp>
        <p:nvSpPr>
          <p:cNvPr id="124" name="Google Shape;124;p31"/>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25" name="Google Shape;125;p31"/>
          <p:cNvSpPr txBox="1"/>
          <p:nvPr>
            <p:ph type="title"/>
          </p:nvPr>
        </p:nvSpPr>
        <p:spPr>
          <a:xfrm>
            <a:off x="1321593" y="3300413"/>
            <a:ext cx="65010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126" name="Google Shape;126;p31"/>
          <p:cNvSpPr txBox="1"/>
          <p:nvPr>
            <p:ph idx="1" type="body"/>
          </p:nvPr>
        </p:nvSpPr>
        <p:spPr>
          <a:xfrm>
            <a:off x="1321593" y="3882628"/>
            <a:ext cx="65010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27" name="Google Shape;127;p31"/>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 Horizontal 2" showMasterSp="0">
  <p:cSld name="TITLE_AND_BODY_3">
    <p:spTree>
      <p:nvGrpSpPr>
        <p:cNvPr id="128" name="Shape 128"/>
        <p:cNvGrpSpPr/>
        <p:nvPr/>
      </p:nvGrpSpPr>
      <p:grpSpPr>
        <a:xfrm>
          <a:off x="0" y="0"/>
          <a:ext cx="0" cy="0"/>
          <a:chOff x="0" y="0"/>
          <a:chExt cx="0" cy="0"/>
        </a:xfrm>
      </p:grpSpPr>
      <p:sp>
        <p:nvSpPr>
          <p:cNvPr id="129" name="Google Shape;129;p32"/>
          <p:cNvSpPr/>
          <p:nvPr>
            <p:ph idx="2" type="pic"/>
          </p:nvPr>
        </p:nvSpPr>
        <p:spPr>
          <a:xfrm>
            <a:off x="2022179" y="832246"/>
            <a:ext cx="5100600" cy="2457600"/>
          </a:xfrm>
          <a:prstGeom prst="rect">
            <a:avLst/>
          </a:prstGeom>
          <a:noFill/>
          <a:ln>
            <a:noFill/>
          </a:ln>
        </p:spPr>
        <p:txBody>
          <a:bodyPr anchorCtr="0" anchor="t" bIns="34300" lIns="34300" spcFirstLastPara="1" rIns="34300" wrap="square" tIns="34300">
            <a:noAutofit/>
          </a:bodyPr>
          <a:lstStyle>
            <a:lvl1pPr lvl="0"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2200"/>
              </a:spcBef>
              <a:spcAft>
                <a:spcPts val="0"/>
              </a:spcAft>
              <a:buClr>
                <a:srgbClr val="53585F"/>
              </a:buClr>
              <a:buSzPts val="8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30" name="Google Shape;130;p32"/>
          <p:cNvSpPr txBox="1"/>
          <p:nvPr>
            <p:ph type="title"/>
          </p:nvPr>
        </p:nvSpPr>
        <p:spPr>
          <a:xfrm>
            <a:off x="1321593" y="3300413"/>
            <a:ext cx="6501000" cy="564600"/>
          </a:xfrm>
          <a:prstGeom prst="rect">
            <a:avLst/>
          </a:prstGeom>
          <a:noFill/>
          <a:ln>
            <a:noFill/>
          </a:ln>
        </p:spPr>
        <p:txBody>
          <a:bodyPr anchorCtr="0" anchor="b" bIns="34300" lIns="34300" spcFirstLastPara="1" rIns="34300" wrap="square" tIns="34300">
            <a:noAutofit/>
          </a:bodyPr>
          <a:lstStyle>
            <a:lvl1pPr lvl="0" marR="0" rtl="0" algn="l">
              <a:lnSpc>
                <a:spcPct val="100000"/>
              </a:lnSpc>
              <a:spcBef>
                <a:spcPts val="0"/>
              </a:spcBef>
              <a:spcAft>
                <a:spcPts val="0"/>
              </a:spcAft>
              <a:buClr>
                <a:srgbClr val="000000"/>
              </a:buClr>
              <a:buSzPts val="600"/>
              <a:buFont typeface="Helvetica Neue Light"/>
              <a:buNone/>
              <a:defRPr b="0" i="0" sz="2500" u="none" cap="none" strike="noStrike">
                <a:solidFill>
                  <a:srgbClr val="000000"/>
                </a:solidFill>
                <a:latin typeface="Helvetica Neue Light"/>
                <a:ea typeface="Helvetica Neue Light"/>
                <a:cs typeface="Helvetica Neue Light"/>
                <a:sym typeface="Helvetica Neue Light"/>
              </a:defRPr>
            </a:lvl1pPr>
            <a:lvl2pPr lvl="1"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lvl="2"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lvl="3"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lvl="4"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lvl="5"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lvl="6"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lvl="7"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lvl="8" marR="0" rtl="0" algn="l">
              <a:lnSpc>
                <a:spcPct val="100000"/>
              </a:lnSpc>
              <a:spcBef>
                <a:spcPts val="0"/>
              </a:spcBef>
              <a:spcAft>
                <a:spcPts val="0"/>
              </a:spcAft>
              <a:buClr>
                <a:srgbClr val="000000"/>
              </a:buClr>
              <a:buSzPts val="6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131" name="Google Shape;131;p32"/>
          <p:cNvSpPr txBox="1"/>
          <p:nvPr>
            <p:ph idx="1" type="body"/>
          </p:nvPr>
        </p:nvSpPr>
        <p:spPr>
          <a:xfrm>
            <a:off x="1321593" y="3882628"/>
            <a:ext cx="6501000" cy="446700"/>
          </a:xfrm>
          <a:prstGeom prst="rect">
            <a:avLst/>
          </a:prstGeom>
          <a:noFill/>
          <a:ln>
            <a:noFill/>
          </a:ln>
        </p:spPr>
        <p:txBody>
          <a:bodyPr anchorCtr="0" anchor="t" bIns="34300" lIns="34300" spcFirstLastPara="1" rIns="34300" wrap="square" tIns="34300">
            <a:noAutofit/>
          </a:bodyPr>
          <a:lstStyle>
            <a:lvl1pPr indent="-228600" lvl="0" marL="4572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1pPr>
            <a:lvl2pPr indent="-228600" lvl="1" marL="9144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2pPr>
            <a:lvl3pPr indent="-228600" lvl="2" marL="13716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3pPr>
            <a:lvl4pPr indent="-228600" lvl="3" marL="18288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4pPr>
            <a:lvl5pPr indent="-228600" lvl="4" marL="2286000" marR="0" rtl="0" algn="ctr">
              <a:lnSpc>
                <a:spcPct val="100000"/>
              </a:lnSpc>
              <a:spcBef>
                <a:spcPts val="0"/>
              </a:spcBef>
              <a:spcAft>
                <a:spcPts val="0"/>
              </a:spcAft>
              <a:buClr>
                <a:srgbClr val="000000"/>
              </a:buClr>
              <a:buSzPts val="800"/>
              <a:buFont typeface="Helvetica Neue Light"/>
              <a:buNone/>
              <a:defRPr b="0" i="0" sz="16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32" name="Google Shape;132;p32"/>
          <p:cNvSpPr txBox="1"/>
          <p:nvPr>
            <p:ph idx="12" type="sldNum"/>
          </p:nvPr>
        </p:nvSpPr>
        <p:spPr>
          <a:xfrm>
            <a:off x="4495290" y="4321969"/>
            <a:ext cx="150000" cy="152400"/>
          </a:xfrm>
          <a:prstGeom prst="rect">
            <a:avLst/>
          </a:prstGeom>
          <a:noFill/>
          <a:ln>
            <a:noFill/>
          </a:ln>
        </p:spPr>
        <p:txBody>
          <a:bodyPr anchorCtr="0" anchor="t" bIns="14300" lIns="14300" spcFirstLastPara="1" rIns="14300" wrap="square" tIns="14300">
            <a:noAutofit/>
          </a:bodyPr>
          <a:lstStyle>
            <a:lvl1pPr indent="0" lvl="0"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SzPts val="900"/>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ullets" showMasterSp="0">
  <p:cSld name="Title &amp; Bullets">
    <p:spTree>
      <p:nvGrpSpPr>
        <p:cNvPr id="133" name="Shape 133"/>
        <p:cNvGrpSpPr/>
        <p:nvPr/>
      </p:nvGrpSpPr>
      <p:grpSpPr>
        <a:xfrm>
          <a:off x="0" y="0"/>
          <a:ext cx="0" cy="0"/>
          <a:chOff x="0" y="0"/>
          <a:chExt cx="0" cy="0"/>
        </a:xfrm>
      </p:grpSpPr>
      <p:sp>
        <p:nvSpPr>
          <p:cNvPr id="134" name="Google Shape;134;p33"/>
          <p:cNvSpPr txBox="1"/>
          <p:nvPr>
            <p:ph type="title"/>
          </p:nvPr>
        </p:nvSpPr>
        <p:spPr>
          <a:xfrm>
            <a:off x="1645295" y="234404"/>
            <a:ext cx="5853300" cy="11385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2800"/>
              <a:buFont typeface="Helvetica Neue Light"/>
              <a:buNone/>
              <a:defRPr b="0" i="0" sz="4200" u="none" cap="none" strike="noStrike">
                <a:solidFill>
                  <a:srgbClr val="000000"/>
                </a:solidFill>
                <a:latin typeface="Helvetica Neue Light"/>
                <a:ea typeface="Helvetica Neue Light"/>
                <a:cs typeface="Helvetica Neue Light"/>
                <a:sym typeface="Helvetica Neue Light"/>
              </a:defRPr>
            </a:lvl1pPr>
            <a:lvl2pPr indent="88900" lvl="1"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2pPr>
            <a:lvl3pPr indent="177800" lvl="2"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3pPr>
            <a:lvl4pPr indent="266700" lvl="3"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4pPr>
            <a:lvl5pPr indent="342900" lvl="4"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5pPr>
            <a:lvl6pPr indent="431800" lvl="5"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6pPr>
            <a:lvl7pPr indent="520700" lvl="6"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7pPr>
            <a:lvl8pPr indent="609600" lvl="7"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8pPr>
            <a:lvl9pPr indent="685800" lvl="8" marL="0" marR="0" rtl="0" algn="l">
              <a:lnSpc>
                <a:spcPct val="100000"/>
              </a:lnSpc>
              <a:spcBef>
                <a:spcPts val="0"/>
              </a:spcBef>
              <a:spcAft>
                <a:spcPts val="0"/>
              </a:spcAft>
              <a:buClr>
                <a:srgbClr val="000000"/>
              </a:buClr>
              <a:buSzPts val="2800"/>
              <a:buFont typeface="Helvetica Neue Light"/>
              <a:buNone/>
              <a:defRPr b="0" i="0" sz="3000" u="none" cap="none" strike="noStrike">
                <a:solidFill>
                  <a:srgbClr val="000000"/>
                </a:solidFill>
                <a:latin typeface="Helvetica Neue Light"/>
                <a:ea typeface="Helvetica Neue Light"/>
                <a:cs typeface="Helvetica Neue Light"/>
                <a:sym typeface="Helvetica Neue Light"/>
              </a:defRPr>
            </a:lvl9pPr>
          </a:lstStyle>
          <a:p/>
        </p:txBody>
      </p:sp>
      <p:sp>
        <p:nvSpPr>
          <p:cNvPr id="135" name="Google Shape;135;p33"/>
          <p:cNvSpPr txBox="1"/>
          <p:nvPr>
            <p:ph idx="1" type="body"/>
          </p:nvPr>
        </p:nvSpPr>
        <p:spPr>
          <a:xfrm>
            <a:off x="1645295" y="1372939"/>
            <a:ext cx="5853300" cy="33153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1pPr>
            <a:lvl2pPr indent="-317500" lvl="1" marL="9144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2pPr>
            <a:lvl3pPr indent="-317500" lvl="2" marL="13716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3pPr>
            <a:lvl4pPr indent="-317500" lvl="3" marL="18288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4pPr>
            <a:lvl5pPr indent="-317500" lvl="4" marL="2286000" marR="0" rtl="0" algn="l">
              <a:lnSpc>
                <a:spcPct val="100000"/>
              </a:lnSpc>
              <a:spcBef>
                <a:spcPts val="2200"/>
              </a:spcBef>
              <a:spcAft>
                <a:spcPts val="0"/>
              </a:spcAft>
              <a:buClr>
                <a:srgbClr val="000000"/>
              </a:buClr>
              <a:buSzPts val="1400"/>
              <a:buFont typeface="Helvetica Neue Light"/>
              <a:buChar char="•"/>
              <a:defRPr b="0" i="0" sz="1900" u="none" cap="none" strike="noStrike">
                <a:solidFill>
                  <a:srgbClr val="000000"/>
                </a:solidFill>
                <a:latin typeface="Helvetica Neue Light"/>
                <a:ea typeface="Helvetica Neue Light"/>
                <a:cs typeface="Helvetica Neue Light"/>
                <a:sym typeface="Helvetica Neue Light"/>
              </a:defRPr>
            </a:lvl5pPr>
            <a:lvl6pPr indent="-323850" lvl="5" marL="27432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6pPr>
            <a:lvl7pPr indent="-323850" lvl="6" marL="32004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7pPr>
            <a:lvl8pPr indent="-323850" lvl="7" marL="36576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8pPr>
            <a:lvl9pPr indent="-323850" lvl="8" marL="4114800" marR="0" rtl="0" algn="l">
              <a:lnSpc>
                <a:spcPct val="100000"/>
              </a:lnSpc>
              <a:spcBef>
                <a:spcPts val="2200"/>
              </a:spcBef>
              <a:spcAft>
                <a:spcPts val="0"/>
              </a:spcAft>
              <a:buClr>
                <a:srgbClr val="53585F"/>
              </a:buClr>
              <a:buSzPts val="1500"/>
              <a:buFont typeface="Helvetica Neue Light"/>
              <a:buChar char="•"/>
              <a:defRPr b="0" i="0" sz="2000" u="none" cap="none" strike="noStrike">
                <a:solidFill>
                  <a:srgbClr val="000000"/>
                </a:solidFill>
                <a:latin typeface="Helvetica Neue Light"/>
                <a:ea typeface="Helvetica Neue Light"/>
                <a:cs typeface="Helvetica Neue Light"/>
                <a:sym typeface="Helvetica Neue Light"/>
              </a:defRPr>
            </a:lvl9pPr>
          </a:lstStyle>
          <a:p/>
        </p:txBody>
      </p:sp>
      <p:sp>
        <p:nvSpPr>
          <p:cNvPr id="136" name="Google Shape;136;p33"/>
          <p:cNvSpPr txBox="1"/>
          <p:nvPr>
            <p:ph idx="12" type="sldNum"/>
          </p:nvPr>
        </p:nvSpPr>
        <p:spPr>
          <a:xfrm>
            <a:off x="8827487" y="4870801"/>
            <a:ext cx="185400" cy="191700"/>
          </a:xfrm>
          <a:prstGeom prst="rect">
            <a:avLst/>
          </a:prstGeom>
          <a:noFill/>
          <a:ln>
            <a:noFill/>
          </a:ln>
        </p:spPr>
        <p:txBody>
          <a:bodyPr anchorCtr="0" anchor="t" bIns="26800" lIns="26800" spcFirstLastPara="1" rIns="26800" wrap="square" tIns="26800">
            <a:noAutofit/>
          </a:bodyPr>
          <a:lstStyle>
            <a:lvl1pPr indent="0" lvl="0"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1pPr>
            <a:lvl2pPr indent="0" lvl="1"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2pPr>
            <a:lvl3pPr indent="0" lvl="2"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3pPr>
            <a:lvl4pPr indent="0" lvl="3"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4pPr>
            <a:lvl5pPr indent="0" lvl="4"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5pPr>
            <a:lvl6pPr indent="0" lvl="5"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6pPr>
            <a:lvl7pPr indent="0" lvl="6"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7pPr>
            <a:lvl8pPr indent="0" lvl="7"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8pPr>
            <a:lvl9pPr indent="0" lvl="8" marL="0" marR="0" rtl="0" algn="ctr">
              <a:lnSpc>
                <a:spcPct val="100000"/>
              </a:lnSpc>
              <a:spcBef>
                <a:spcPts val="0"/>
              </a:spcBef>
              <a:spcAft>
                <a:spcPts val="0"/>
              </a:spcAft>
              <a:buClr>
                <a:srgbClr val="000000"/>
              </a:buClr>
              <a:buFont typeface="Helvetica Neue Light"/>
              <a:buNone/>
              <a:defRPr b="0" i="0" sz="900" u="none" cap="none" strike="noStrike">
                <a:solidFill>
                  <a:srgbClr val="000000"/>
                </a:solidFill>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sz="600">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type="title">
  <p:cSld name="TITLE">
    <p:bg>
      <p:bgPr>
        <a:solidFill>
          <a:schemeClr val="dk1"/>
        </a:solidFill>
      </p:bgPr>
    </p:bg>
    <p:spTree>
      <p:nvGrpSpPr>
        <p:cNvPr id="140" name="Shape 140"/>
        <p:cNvGrpSpPr/>
        <p:nvPr/>
      </p:nvGrpSpPr>
      <p:grpSpPr>
        <a:xfrm>
          <a:off x="0" y="0"/>
          <a:ext cx="0" cy="0"/>
          <a:chOff x="0" y="0"/>
          <a:chExt cx="0" cy="0"/>
        </a:xfrm>
      </p:grpSpPr>
      <p:sp>
        <p:nvSpPr>
          <p:cNvPr id="141" name="Google Shape;141;p35"/>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142" name="Google Shape;142;p35"/>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 Light">
  <p:cSld name="TITLE_1">
    <p:bg>
      <p:bgPr>
        <a:solidFill>
          <a:schemeClr val="lt1"/>
        </a:solidFill>
      </p:bgPr>
    </p:bg>
    <p:spTree>
      <p:nvGrpSpPr>
        <p:cNvPr id="143" name="Shape 143"/>
        <p:cNvGrpSpPr/>
        <p:nvPr/>
      </p:nvGrpSpPr>
      <p:grpSpPr>
        <a:xfrm>
          <a:off x="0" y="0"/>
          <a:ext cx="0" cy="0"/>
          <a:chOff x="0" y="0"/>
          <a:chExt cx="0" cy="0"/>
        </a:xfrm>
      </p:grpSpPr>
      <p:sp>
        <p:nvSpPr>
          <p:cNvPr id="144" name="Google Shape;144;p36"/>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145" name="Google Shape;145;p36"/>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900"/>
              <a:buFont typeface="Montserrat SemiBold"/>
              <a:buNone/>
              <a:defRPr b="0" sz="2900">
                <a:latin typeface="Montserrat SemiBold"/>
                <a:ea typeface="Montserrat SemiBold"/>
                <a:cs typeface="Montserrat SemiBold"/>
                <a:sym typeface="Montserrat SemiBold"/>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Dark">
  <p:cSld name="TITLE_AND_BODY_2">
    <p:bg>
      <p:bgPr>
        <a:solidFill>
          <a:srgbClr val="000000"/>
        </a:solidFill>
      </p:bgPr>
    </p:bg>
    <p:spTree>
      <p:nvGrpSpPr>
        <p:cNvPr id="146" name="Shape 146"/>
        <p:cNvGrpSpPr/>
        <p:nvPr/>
      </p:nvGrpSpPr>
      <p:grpSpPr>
        <a:xfrm>
          <a:off x="0" y="0"/>
          <a:ext cx="0" cy="0"/>
          <a:chOff x="0" y="0"/>
          <a:chExt cx="0" cy="0"/>
        </a:xfrm>
      </p:grpSpPr>
      <p:pic>
        <p:nvPicPr>
          <p:cNvPr id="147" name="Google Shape;147;p3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48" name="Google Shape;148;p3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149" name="Google Shape;149;p3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50" name="Google Shape;150;p3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51" name="Google Shape;151;p3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52" name="Google Shape;152;p37"/>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153" name="Google Shape;153;p37"/>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1200"/>
              <a:buNone/>
              <a:defRPr sz="1200">
                <a:solidFill>
                  <a:srgbClr val="088BF5"/>
                </a:solidFill>
              </a:defRPr>
            </a:lvl2pPr>
            <a:lvl3pPr lvl="2" rtl="0">
              <a:spcBef>
                <a:spcPts val="0"/>
              </a:spcBef>
              <a:spcAft>
                <a:spcPts val="0"/>
              </a:spcAft>
              <a:buClr>
                <a:srgbClr val="088BF5"/>
              </a:buClr>
              <a:buSzPts val="1200"/>
              <a:buNone/>
              <a:defRPr sz="1200">
                <a:solidFill>
                  <a:srgbClr val="088BF5"/>
                </a:solidFill>
              </a:defRPr>
            </a:lvl3pPr>
            <a:lvl4pPr lvl="3" rtl="0">
              <a:spcBef>
                <a:spcPts val="0"/>
              </a:spcBef>
              <a:spcAft>
                <a:spcPts val="0"/>
              </a:spcAft>
              <a:buClr>
                <a:srgbClr val="088BF5"/>
              </a:buClr>
              <a:buSzPts val="1200"/>
              <a:buNone/>
              <a:defRPr sz="1200">
                <a:solidFill>
                  <a:srgbClr val="088BF5"/>
                </a:solidFill>
              </a:defRPr>
            </a:lvl4pPr>
            <a:lvl5pPr lvl="4" rtl="0">
              <a:spcBef>
                <a:spcPts val="0"/>
              </a:spcBef>
              <a:spcAft>
                <a:spcPts val="0"/>
              </a:spcAft>
              <a:buClr>
                <a:srgbClr val="088BF5"/>
              </a:buClr>
              <a:buSzPts val="1200"/>
              <a:buNone/>
              <a:defRPr sz="1200">
                <a:solidFill>
                  <a:srgbClr val="088BF5"/>
                </a:solidFill>
              </a:defRPr>
            </a:lvl5pPr>
            <a:lvl6pPr lvl="5" rtl="0">
              <a:spcBef>
                <a:spcPts val="0"/>
              </a:spcBef>
              <a:spcAft>
                <a:spcPts val="0"/>
              </a:spcAft>
              <a:buClr>
                <a:srgbClr val="088BF5"/>
              </a:buClr>
              <a:buSzPts val="1200"/>
              <a:buNone/>
              <a:defRPr sz="1200">
                <a:solidFill>
                  <a:srgbClr val="088BF5"/>
                </a:solidFill>
              </a:defRPr>
            </a:lvl6pPr>
            <a:lvl7pPr lvl="6" rtl="0">
              <a:spcBef>
                <a:spcPts val="0"/>
              </a:spcBef>
              <a:spcAft>
                <a:spcPts val="0"/>
              </a:spcAft>
              <a:buClr>
                <a:srgbClr val="088BF5"/>
              </a:buClr>
              <a:buSzPts val="1200"/>
              <a:buNone/>
              <a:defRPr sz="1200">
                <a:solidFill>
                  <a:srgbClr val="088BF5"/>
                </a:solidFill>
              </a:defRPr>
            </a:lvl7pPr>
            <a:lvl8pPr lvl="7" rtl="0">
              <a:spcBef>
                <a:spcPts val="0"/>
              </a:spcBef>
              <a:spcAft>
                <a:spcPts val="0"/>
              </a:spcAft>
              <a:buClr>
                <a:srgbClr val="088BF5"/>
              </a:buClr>
              <a:buSzPts val="1200"/>
              <a:buNone/>
              <a:defRPr sz="1200">
                <a:solidFill>
                  <a:srgbClr val="088BF5"/>
                </a:solidFill>
              </a:defRPr>
            </a:lvl8pPr>
            <a:lvl9pPr lvl="8" rtl="0">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Light">
  <p:cSld name="TITLE_AND_BODY_2_1">
    <p:bg>
      <p:bgPr>
        <a:solidFill>
          <a:schemeClr val="lt1"/>
        </a:solidFill>
      </p:bgPr>
    </p:bg>
    <p:spTree>
      <p:nvGrpSpPr>
        <p:cNvPr id="154" name="Shape 154"/>
        <p:cNvGrpSpPr/>
        <p:nvPr/>
      </p:nvGrpSpPr>
      <p:grpSpPr>
        <a:xfrm>
          <a:off x="0" y="0"/>
          <a:ext cx="0" cy="0"/>
          <a:chOff x="0" y="0"/>
          <a:chExt cx="0" cy="0"/>
        </a:xfrm>
      </p:grpSpPr>
      <p:sp>
        <p:nvSpPr>
          <p:cNvPr id="155" name="Google Shape;155;p38"/>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56" name="Google Shape;156;p38"/>
          <p:cNvSpPr txBox="1"/>
          <p:nvPr>
            <p:ph idx="1"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666666"/>
              </a:buClr>
              <a:buSzPts val="900"/>
              <a:buChar char="●"/>
              <a:defRPr sz="900">
                <a:solidFill>
                  <a:srgbClr val="666666"/>
                </a:solidFill>
              </a:defRPr>
            </a:lvl1pPr>
            <a:lvl2pPr indent="-285750" lvl="1" marL="914400" rtl="0">
              <a:spcBef>
                <a:spcPts val="0"/>
              </a:spcBef>
              <a:spcAft>
                <a:spcPts val="0"/>
              </a:spcAft>
              <a:buClr>
                <a:srgbClr val="666666"/>
              </a:buClr>
              <a:buSzPts val="900"/>
              <a:buChar char="○"/>
              <a:defRPr sz="900">
                <a:solidFill>
                  <a:srgbClr val="666666"/>
                </a:solidFill>
              </a:defRPr>
            </a:lvl2pPr>
            <a:lvl3pPr indent="-285750" lvl="2" marL="1371600" rtl="0">
              <a:spcBef>
                <a:spcPts val="0"/>
              </a:spcBef>
              <a:spcAft>
                <a:spcPts val="0"/>
              </a:spcAft>
              <a:buClr>
                <a:srgbClr val="666666"/>
              </a:buClr>
              <a:buSzPts val="900"/>
              <a:buChar char="■"/>
              <a:defRPr sz="900">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Clr>
                <a:srgbClr val="666666"/>
              </a:buClr>
              <a:buSzPts val="900"/>
              <a:buChar char="■"/>
              <a:defRPr sz="900">
                <a:solidFill>
                  <a:srgbClr val="666666"/>
                </a:solidFill>
              </a:defRPr>
            </a:lvl9pPr>
          </a:lstStyle>
          <a:p/>
        </p:txBody>
      </p:sp>
      <p:sp>
        <p:nvSpPr>
          <p:cNvPr id="157" name="Google Shape;157;p38"/>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1200"/>
              <a:buNone/>
              <a:defRPr sz="1200">
                <a:solidFill>
                  <a:srgbClr val="088BF5"/>
                </a:solidFill>
              </a:defRPr>
            </a:lvl2pPr>
            <a:lvl3pPr lvl="2" rtl="0">
              <a:spcBef>
                <a:spcPts val="0"/>
              </a:spcBef>
              <a:spcAft>
                <a:spcPts val="0"/>
              </a:spcAft>
              <a:buClr>
                <a:srgbClr val="088BF5"/>
              </a:buClr>
              <a:buSzPts val="1200"/>
              <a:buNone/>
              <a:defRPr sz="1200">
                <a:solidFill>
                  <a:srgbClr val="088BF5"/>
                </a:solidFill>
              </a:defRPr>
            </a:lvl3pPr>
            <a:lvl4pPr lvl="3" rtl="0">
              <a:spcBef>
                <a:spcPts val="0"/>
              </a:spcBef>
              <a:spcAft>
                <a:spcPts val="0"/>
              </a:spcAft>
              <a:buClr>
                <a:srgbClr val="088BF5"/>
              </a:buClr>
              <a:buSzPts val="1200"/>
              <a:buNone/>
              <a:defRPr sz="1200">
                <a:solidFill>
                  <a:srgbClr val="088BF5"/>
                </a:solidFill>
              </a:defRPr>
            </a:lvl4pPr>
            <a:lvl5pPr lvl="4" rtl="0">
              <a:spcBef>
                <a:spcPts val="0"/>
              </a:spcBef>
              <a:spcAft>
                <a:spcPts val="0"/>
              </a:spcAft>
              <a:buClr>
                <a:srgbClr val="088BF5"/>
              </a:buClr>
              <a:buSzPts val="1200"/>
              <a:buNone/>
              <a:defRPr sz="1200">
                <a:solidFill>
                  <a:srgbClr val="088BF5"/>
                </a:solidFill>
              </a:defRPr>
            </a:lvl5pPr>
            <a:lvl6pPr lvl="5" rtl="0">
              <a:spcBef>
                <a:spcPts val="0"/>
              </a:spcBef>
              <a:spcAft>
                <a:spcPts val="0"/>
              </a:spcAft>
              <a:buClr>
                <a:srgbClr val="088BF5"/>
              </a:buClr>
              <a:buSzPts val="1200"/>
              <a:buNone/>
              <a:defRPr sz="1200">
                <a:solidFill>
                  <a:srgbClr val="088BF5"/>
                </a:solidFill>
              </a:defRPr>
            </a:lvl6pPr>
            <a:lvl7pPr lvl="6" rtl="0">
              <a:spcBef>
                <a:spcPts val="0"/>
              </a:spcBef>
              <a:spcAft>
                <a:spcPts val="0"/>
              </a:spcAft>
              <a:buClr>
                <a:srgbClr val="088BF5"/>
              </a:buClr>
              <a:buSzPts val="1200"/>
              <a:buNone/>
              <a:defRPr sz="1200">
                <a:solidFill>
                  <a:srgbClr val="088BF5"/>
                </a:solidFill>
              </a:defRPr>
            </a:lvl7pPr>
            <a:lvl8pPr lvl="7" rtl="0">
              <a:spcBef>
                <a:spcPts val="0"/>
              </a:spcBef>
              <a:spcAft>
                <a:spcPts val="0"/>
              </a:spcAft>
              <a:buClr>
                <a:srgbClr val="088BF5"/>
              </a:buClr>
              <a:buSzPts val="1200"/>
              <a:buNone/>
              <a:defRPr sz="1200">
                <a:solidFill>
                  <a:srgbClr val="088BF5"/>
                </a:solidFill>
              </a:defRPr>
            </a:lvl8pPr>
            <a:lvl9pPr lvl="8" rtl="0">
              <a:spcBef>
                <a:spcPts val="0"/>
              </a:spcBef>
              <a:spcAft>
                <a:spcPts val="0"/>
              </a:spcAft>
              <a:buClr>
                <a:srgbClr val="088BF5"/>
              </a:buClr>
              <a:buSzPts val="1200"/>
              <a:buNone/>
              <a:defRPr sz="1200">
                <a:solidFill>
                  <a:srgbClr val="088BF5"/>
                </a:solidFill>
              </a:defRPr>
            </a:lvl9pPr>
          </a:lstStyle>
          <a:p/>
        </p:txBody>
      </p:sp>
      <p:pic>
        <p:nvPicPr>
          <p:cNvPr id="158" name="Google Shape;158;p3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59" name="Google Shape;159;p38"/>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160" name="Google Shape;160;p3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61" name="Google Shape;161;p3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Dark">
  <p:cSld name="TITLE_AND_BODY_1">
    <p:bg>
      <p:bgPr>
        <a:solidFill>
          <a:srgbClr val="000000"/>
        </a:solidFill>
      </p:bgPr>
    </p:bg>
    <p:spTree>
      <p:nvGrpSpPr>
        <p:cNvPr id="162" name="Shape 162"/>
        <p:cNvGrpSpPr/>
        <p:nvPr/>
      </p:nvGrpSpPr>
      <p:grpSpPr>
        <a:xfrm>
          <a:off x="0" y="0"/>
          <a:ext cx="0" cy="0"/>
          <a:chOff x="0" y="0"/>
          <a:chExt cx="0" cy="0"/>
        </a:xfrm>
      </p:grpSpPr>
      <p:pic>
        <p:nvPicPr>
          <p:cNvPr id="163" name="Google Shape;163;p3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64" name="Google Shape;164;p3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165" name="Google Shape;165;p3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66" name="Google Shape;166;p3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67" name="Google Shape;167;p39"/>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68" name="Google Shape;168;p39"/>
          <p:cNvSpPr txBox="1"/>
          <p:nvPr>
            <p:ph idx="2"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69" name="Google Shape;169;p39"/>
          <p:cNvSpPr txBox="1"/>
          <p:nvPr>
            <p:ph idx="3"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cxnSp>
        <p:nvCxnSpPr>
          <p:cNvPr id="170" name="Google Shape;170;p39"/>
          <p:cNvCxnSpPr/>
          <p:nvPr/>
        </p:nvCxnSpPr>
        <p:spPr>
          <a:xfrm>
            <a:off x="3167675" y="2469497"/>
            <a:ext cx="0" cy="1719900"/>
          </a:xfrm>
          <a:prstGeom prst="straightConnector1">
            <a:avLst/>
          </a:prstGeom>
          <a:noFill/>
          <a:ln cap="flat" cmpd="sng" w="9525">
            <a:solidFill>
              <a:srgbClr val="434343"/>
            </a:solidFill>
            <a:prstDash val="solid"/>
            <a:round/>
            <a:headEnd len="med" w="med" type="none"/>
            <a:tailEnd len="med" w="med" type="none"/>
          </a:ln>
        </p:spPr>
      </p:cxnSp>
      <p:sp>
        <p:nvSpPr>
          <p:cNvPr id="171" name="Google Shape;171;p39"/>
          <p:cNvSpPr txBox="1"/>
          <p:nvPr>
            <p:ph idx="4"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72" name="Google Shape;172;p39"/>
          <p:cNvSpPr txBox="1"/>
          <p:nvPr>
            <p:ph idx="5"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173" name="Google Shape;173;p39"/>
          <p:cNvSpPr txBox="1"/>
          <p:nvPr>
            <p:ph idx="6"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74" name="Google Shape;174;p39"/>
          <p:cNvSpPr txBox="1"/>
          <p:nvPr>
            <p:ph idx="7"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cxnSp>
        <p:nvCxnSpPr>
          <p:cNvPr id="175" name="Google Shape;175;p39"/>
          <p:cNvCxnSpPr/>
          <p:nvPr/>
        </p:nvCxnSpPr>
        <p:spPr>
          <a:xfrm>
            <a:off x="5980613" y="2469497"/>
            <a:ext cx="0" cy="17199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Light">
  <p:cSld name="TITLE_AND_BODY_1_4">
    <p:bg>
      <p:bgPr>
        <a:solidFill>
          <a:schemeClr val="lt1"/>
        </a:solidFill>
      </p:bgPr>
    </p:bg>
    <p:spTree>
      <p:nvGrpSpPr>
        <p:cNvPr id="176" name="Shape 176"/>
        <p:cNvGrpSpPr/>
        <p:nvPr/>
      </p:nvGrpSpPr>
      <p:grpSpPr>
        <a:xfrm>
          <a:off x="0" y="0"/>
          <a:ext cx="0" cy="0"/>
          <a:chOff x="0" y="0"/>
          <a:chExt cx="0" cy="0"/>
        </a:xfrm>
      </p:grpSpPr>
      <p:sp>
        <p:nvSpPr>
          <p:cNvPr id="177" name="Google Shape;177;p40"/>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78" name="Google Shape;178;p40"/>
          <p:cNvSpPr txBox="1"/>
          <p:nvPr>
            <p:ph idx="1"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179" name="Google Shape;179;p40"/>
          <p:cNvSpPr txBox="1"/>
          <p:nvPr>
            <p:ph idx="2"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cxnSp>
        <p:nvCxnSpPr>
          <p:cNvPr id="180" name="Google Shape;180;p40"/>
          <p:cNvCxnSpPr/>
          <p:nvPr/>
        </p:nvCxnSpPr>
        <p:spPr>
          <a:xfrm>
            <a:off x="3167675" y="2469497"/>
            <a:ext cx="0" cy="1719900"/>
          </a:xfrm>
          <a:prstGeom prst="straightConnector1">
            <a:avLst/>
          </a:prstGeom>
          <a:noFill/>
          <a:ln cap="flat" cmpd="sng" w="9525">
            <a:solidFill>
              <a:srgbClr val="CCCCCC"/>
            </a:solidFill>
            <a:prstDash val="solid"/>
            <a:round/>
            <a:headEnd len="med" w="med" type="none"/>
            <a:tailEnd len="med" w="med" type="none"/>
          </a:ln>
        </p:spPr>
      </p:cxnSp>
      <p:sp>
        <p:nvSpPr>
          <p:cNvPr id="181" name="Google Shape;181;p40"/>
          <p:cNvSpPr txBox="1"/>
          <p:nvPr>
            <p:ph idx="3"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182" name="Google Shape;182;p40"/>
          <p:cNvSpPr txBox="1"/>
          <p:nvPr>
            <p:ph idx="4"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183" name="Google Shape;183;p40"/>
          <p:cNvSpPr txBox="1"/>
          <p:nvPr>
            <p:ph idx="5"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184" name="Google Shape;184;p40"/>
          <p:cNvSpPr txBox="1"/>
          <p:nvPr>
            <p:ph idx="6"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cxnSp>
        <p:nvCxnSpPr>
          <p:cNvPr id="185" name="Google Shape;185;p40"/>
          <p:cNvCxnSpPr/>
          <p:nvPr/>
        </p:nvCxnSpPr>
        <p:spPr>
          <a:xfrm>
            <a:off x="5980613" y="2469497"/>
            <a:ext cx="0" cy="1719900"/>
          </a:xfrm>
          <a:prstGeom prst="straightConnector1">
            <a:avLst/>
          </a:prstGeom>
          <a:noFill/>
          <a:ln cap="flat" cmpd="sng" w="9525">
            <a:solidFill>
              <a:srgbClr val="CCCCCC"/>
            </a:solidFill>
            <a:prstDash val="solid"/>
            <a:round/>
            <a:headEnd len="med" w="med" type="none"/>
            <a:tailEnd len="med" w="med" type="none"/>
          </a:ln>
        </p:spPr>
      </p:cxnSp>
      <p:pic>
        <p:nvPicPr>
          <p:cNvPr id="186" name="Google Shape;186;p4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87" name="Google Shape;187;p40"/>
          <p:cNvSpPr txBox="1"/>
          <p:nvPr>
            <p:ph idx="7"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188" name="Google Shape;188;p4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189" name="Google Shape;189;p4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Dark">
  <p:cSld name="TITLE_AND_BODY_1_3">
    <p:bg>
      <p:bgPr>
        <a:solidFill>
          <a:srgbClr val="000000"/>
        </a:solidFill>
      </p:bgPr>
    </p:bg>
    <p:spTree>
      <p:nvGrpSpPr>
        <p:cNvPr id="190" name="Shape 190"/>
        <p:cNvGrpSpPr/>
        <p:nvPr/>
      </p:nvGrpSpPr>
      <p:grpSpPr>
        <a:xfrm>
          <a:off x="0" y="0"/>
          <a:ext cx="0" cy="0"/>
          <a:chOff x="0" y="0"/>
          <a:chExt cx="0" cy="0"/>
        </a:xfrm>
      </p:grpSpPr>
      <p:pic>
        <p:nvPicPr>
          <p:cNvPr id="191" name="Google Shape;191;p4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192" name="Google Shape;192;p4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193" name="Google Shape;193;p4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194" name="Google Shape;194;p4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195" name="Google Shape;195;p41"/>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96" name="Google Shape;196;p41"/>
          <p:cNvSpPr txBox="1"/>
          <p:nvPr>
            <p:ph idx="2"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97" name="Google Shape;197;p41"/>
          <p:cNvSpPr txBox="1"/>
          <p:nvPr>
            <p:ph idx="3"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198" name="Google Shape;198;p41"/>
          <p:cNvSpPr txBox="1"/>
          <p:nvPr>
            <p:ph idx="4"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199" name="Google Shape;199;p41"/>
          <p:cNvSpPr txBox="1"/>
          <p:nvPr>
            <p:ph idx="5"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200" name="Google Shape;200;p41"/>
          <p:cNvSpPr txBox="1"/>
          <p:nvPr>
            <p:ph idx="6"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01" name="Google Shape;201;p41"/>
          <p:cNvSpPr txBox="1"/>
          <p:nvPr>
            <p:ph idx="7"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202" name="Google Shape;202;p41"/>
          <p:cNvSpPr txBox="1"/>
          <p:nvPr>
            <p:ph idx="8"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03" name="Google Shape;203;p41"/>
          <p:cNvSpPr txBox="1"/>
          <p:nvPr>
            <p:ph idx="9"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cxnSp>
        <p:nvCxnSpPr>
          <p:cNvPr id="204" name="Google Shape;204;p41"/>
          <p:cNvCxnSpPr/>
          <p:nvPr/>
        </p:nvCxnSpPr>
        <p:spPr>
          <a:xfrm>
            <a:off x="274387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205" name="Google Shape;205;p41"/>
          <p:cNvCxnSpPr/>
          <p:nvPr/>
        </p:nvCxnSpPr>
        <p:spPr>
          <a:xfrm>
            <a:off x="480471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206" name="Google Shape;206;p41"/>
          <p:cNvCxnSpPr/>
          <p:nvPr/>
        </p:nvCxnSpPr>
        <p:spPr>
          <a:xfrm>
            <a:off x="6862600" y="2491550"/>
            <a:ext cx="0" cy="16827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Light">
  <p:cSld name="TITLE_AND_BODY_1_3_1">
    <p:bg>
      <p:bgPr>
        <a:solidFill>
          <a:schemeClr val="lt1"/>
        </a:solidFill>
      </p:bgPr>
    </p:bg>
    <p:spTree>
      <p:nvGrpSpPr>
        <p:cNvPr id="207" name="Shape 207"/>
        <p:cNvGrpSpPr/>
        <p:nvPr/>
      </p:nvGrpSpPr>
      <p:grpSpPr>
        <a:xfrm>
          <a:off x="0" y="0"/>
          <a:ext cx="0" cy="0"/>
          <a:chOff x="0" y="0"/>
          <a:chExt cx="0" cy="0"/>
        </a:xfrm>
      </p:grpSpPr>
      <p:sp>
        <p:nvSpPr>
          <p:cNvPr id="208" name="Google Shape;208;p42"/>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09" name="Google Shape;209;p42"/>
          <p:cNvSpPr txBox="1"/>
          <p:nvPr>
            <p:ph idx="1"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210" name="Google Shape;210;p42"/>
          <p:cNvSpPr txBox="1"/>
          <p:nvPr>
            <p:ph idx="2"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211" name="Google Shape;211;p42"/>
          <p:cNvSpPr txBox="1"/>
          <p:nvPr>
            <p:ph idx="3"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212" name="Google Shape;212;p42"/>
          <p:cNvSpPr txBox="1"/>
          <p:nvPr>
            <p:ph idx="4"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213" name="Google Shape;213;p42"/>
          <p:cNvSpPr txBox="1"/>
          <p:nvPr>
            <p:ph idx="5"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214" name="Google Shape;214;p42"/>
          <p:cNvSpPr txBox="1"/>
          <p:nvPr>
            <p:ph idx="6"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sp>
        <p:nvSpPr>
          <p:cNvPr id="215" name="Google Shape;215;p42"/>
          <p:cNvSpPr txBox="1"/>
          <p:nvPr>
            <p:ph idx="7"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216" name="Google Shape;216;p42"/>
          <p:cNvSpPr txBox="1"/>
          <p:nvPr>
            <p:ph idx="8"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100"/>
              <a:buNone/>
              <a:defRPr sz="1100">
                <a:solidFill>
                  <a:srgbClr val="088BF5"/>
                </a:solidFill>
              </a:defRPr>
            </a:lvl1pPr>
            <a:lvl2pPr lvl="1" rtl="0">
              <a:spcBef>
                <a:spcPts val="0"/>
              </a:spcBef>
              <a:spcAft>
                <a:spcPts val="0"/>
              </a:spcAft>
              <a:buClr>
                <a:srgbClr val="088BF5"/>
              </a:buClr>
              <a:buSzPts val="1100"/>
              <a:buNone/>
              <a:defRPr sz="1100">
                <a:solidFill>
                  <a:srgbClr val="088BF5"/>
                </a:solidFill>
              </a:defRPr>
            </a:lvl2pPr>
            <a:lvl3pPr lvl="2" rtl="0">
              <a:spcBef>
                <a:spcPts val="0"/>
              </a:spcBef>
              <a:spcAft>
                <a:spcPts val="0"/>
              </a:spcAft>
              <a:buClr>
                <a:srgbClr val="088BF5"/>
              </a:buClr>
              <a:buSzPts val="1100"/>
              <a:buNone/>
              <a:defRPr sz="1100">
                <a:solidFill>
                  <a:srgbClr val="088BF5"/>
                </a:solidFill>
              </a:defRPr>
            </a:lvl3pPr>
            <a:lvl4pPr lvl="3" rtl="0">
              <a:spcBef>
                <a:spcPts val="0"/>
              </a:spcBef>
              <a:spcAft>
                <a:spcPts val="0"/>
              </a:spcAft>
              <a:buClr>
                <a:srgbClr val="088BF5"/>
              </a:buClr>
              <a:buSzPts val="1100"/>
              <a:buNone/>
              <a:defRPr sz="1100">
                <a:solidFill>
                  <a:srgbClr val="088BF5"/>
                </a:solidFill>
              </a:defRPr>
            </a:lvl4pPr>
            <a:lvl5pPr lvl="4" rtl="0">
              <a:spcBef>
                <a:spcPts val="0"/>
              </a:spcBef>
              <a:spcAft>
                <a:spcPts val="0"/>
              </a:spcAft>
              <a:buClr>
                <a:srgbClr val="088BF5"/>
              </a:buClr>
              <a:buSzPts val="1100"/>
              <a:buNone/>
              <a:defRPr sz="1100">
                <a:solidFill>
                  <a:srgbClr val="088BF5"/>
                </a:solidFill>
              </a:defRPr>
            </a:lvl5pPr>
            <a:lvl6pPr lvl="5" rtl="0">
              <a:spcBef>
                <a:spcPts val="0"/>
              </a:spcBef>
              <a:spcAft>
                <a:spcPts val="0"/>
              </a:spcAft>
              <a:buClr>
                <a:srgbClr val="088BF5"/>
              </a:buClr>
              <a:buSzPts val="1100"/>
              <a:buNone/>
              <a:defRPr sz="1100">
                <a:solidFill>
                  <a:srgbClr val="088BF5"/>
                </a:solidFill>
              </a:defRPr>
            </a:lvl6pPr>
            <a:lvl7pPr lvl="6" rtl="0">
              <a:spcBef>
                <a:spcPts val="0"/>
              </a:spcBef>
              <a:spcAft>
                <a:spcPts val="0"/>
              </a:spcAft>
              <a:buClr>
                <a:srgbClr val="088BF5"/>
              </a:buClr>
              <a:buSzPts val="1100"/>
              <a:buNone/>
              <a:defRPr sz="1100">
                <a:solidFill>
                  <a:srgbClr val="088BF5"/>
                </a:solidFill>
              </a:defRPr>
            </a:lvl7pPr>
            <a:lvl8pPr lvl="7" rtl="0">
              <a:spcBef>
                <a:spcPts val="0"/>
              </a:spcBef>
              <a:spcAft>
                <a:spcPts val="0"/>
              </a:spcAft>
              <a:buClr>
                <a:srgbClr val="088BF5"/>
              </a:buClr>
              <a:buSzPts val="1100"/>
              <a:buNone/>
              <a:defRPr sz="1100">
                <a:solidFill>
                  <a:srgbClr val="088BF5"/>
                </a:solidFill>
              </a:defRPr>
            </a:lvl8pPr>
            <a:lvl9pPr lvl="8" rtl="0">
              <a:spcBef>
                <a:spcPts val="0"/>
              </a:spcBef>
              <a:spcAft>
                <a:spcPts val="0"/>
              </a:spcAft>
              <a:buClr>
                <a:srgbClr val="088BF5"/>
              </a:buClr>
              <a:buSzPts val="1100"/>
              <a:buNone/>
              <a:defRPr sz="1100">
                <a:solidFill>
                  <a:srgbClr val="088BF5"/>
                </a:solidFill>
              </a:defRPr>
            </a:lvl9pPr>
          </a:lstStyle>
          <a:p/>
        </p:txBody>
      </p:sp>
      <p:cxnSp>
        <p:nvCxnSpPr>
          <p:cNvPr id="217" name="Google Shape;217;p42"/>
          <p:cNvCxnSpPr/>
          <p:nvPr/>
        </p:nvCxnSpPr>
        <p:spPr>
          <a:xfrm>
            <a:off x="274387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218" name="Google Shape;218;p42"/>
          <p:cNvCxnSpPr/>
          <p:nvPr/>
        </p:nvCxnSpPr>
        <p:spPr>
          <a:xfrm>
            <a:off x="480471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219" name="Google Shape;219;p42"/>
          <p:cNvCxnSpPr/>
          <p:nvPr/>
        </p:nvCxnSpPr>
        <p:spPr>
          <a:xfrm>
            <a:off x="6862600" y="2491550"/>
            <a:ext cx="0" cy="1682700"/>
          </a:xfrm>
          <a:prstGeom prst="straightConnector1">
            <a:avLst/>
          </a:prstGeom>
          <a:noFill/>
          <a:ln cap="flat" cmpd="sng" w="9525">
            <a:solidFill>
              <a:srgbClr val="CCCCCC"/>
            </a:solidFill>
            <a:prstDash val="solid"/>
            <a:round/>
            <a:headEnd len="med" w="med" type="none"/>
            <a:tailEnd len="med" w="med" type="none"/>
          </a:ln>
        </p:spPr>
      </p:cxnSp>
      <p:pic>
        <p:nvPicPr>
          <p:cNvPr id="220" name="Google Shape;220;p4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21" name="Google Shape;221;p42"/>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222" name="Google Shape;222;p4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23" name="Google Shape;223;p4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Dark">
  <p:cSld name="TITLE_AND_BODY_1_1">
    <p:bg>
      <p:bgPr>
        <a:solidFill>
          <a:srgbClr val="000000"/>
        </a:solidFill>
      </p:bgPr>
    </p:bg>
    <p:spTree>
      <p:nvGrpSpPr>
        <p:cNvPr id="224" name="Shape 224"/>
        <p:cNvGrpSpPr/>
        <p:nvPr/>
      </p:nvGrpSpPr>
      <p:grpSpPr>
        <a:xfrm>
          <a:off x="0" y="0"/>
          <a:ext cx="0" cy="0"/>
          <a:chOff x="0" y="0"/>
          <a:chExt cx="0" cy="0"/>
        </a:xfrm>
      </p:grpSpPr>
      <p:sp>
        <p:nvSpPr>
          <p:cNvPr id="225" name="Google Shape;225;p4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pic>
        <p:nvPicPr>
          <p:cNvPr id="226" name="Google Shape;226;p4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27" name="Google Shape;227;p4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228" name="Google Shape;228;p4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29" name="Google Shape;229;p4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30" name="Google Shape;230;p43"/>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231" name="Google Shape;231;p43"/>
          <p:cNvSpPr/>
          <p:nvPr/>
        </p:nvSpPr>
        <p:spPr>
          <a:xfrm>
            <a:off x="4655538" y="0"/>
            <a:ext cx="44850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32" name="Google Shape;232;p43"/>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1200"/>
              <a:buNone/>
              <a:defRPr sz="1200">
                <a:solidFill>
                  <a:srgbClr val="088BF5"/>
                </a:solidFill>
              </a:defRPr>
            </a:lvl2pPr>
            <a:lvl3pPr lvl="2" rtl="0">
              <a:spcBef>
                <a:spcPts val="0"/>
              </a:spcBef>
              <a:spcAft>
                <a:spcPts val="0"/>
              </a:spcAft>
              <a:buClr>
                <a:srgbClr val="088BF5"/>
              </a:buClr>
              <a:buSzPts val="1200"/>
              <a:buNone/>
              <a:defRPr sz="1200">
                <a:solidFill>
                  <a:srgbClr val="088BF5"/>
                </a:solidFill>
              </a:defRPr>
            </a:lvl3pPr>
            <a:lvl4pPr lvl="3" rtl="0">
              <a:spcBef>
                <a:spcPts val="0"/>
              </a:spcBef>
              <a:spcAft>
                <a:spcPts val="0"/>
              </a:spcAft>
              <a:buClr>
                <a:srgbClr val="088BF5"/>
              </a:buClr>
              <a:buSzPts val="1200"/>
              <a:buNone/>
              <a:defRPr sz="1200">
                <a:solidFill>
                  <a:srgbClr val="088BF5"/>
                </a:solidFill>
              </a:defRPr>
            </a:lvl4pPr>
            <a:lvl5pPr lvl="4" rtl="0">
              <a:spcBef>
                <a:spcPts val="0"/>
              </a:spcBef>
              <a:spcAft>
                <a:spcPts val="0"/>
              </a:spcAft>
              <a:buClr>
                <a:srgbClr val="088BF5"/>
              </a:buClr>
              <a:buSzPts val="1200"/>
              <a:buNone/>
              <a:defRPr sz="1200">
                <a:solidFill>
                  <a:srgbClr val="088BF5"/>
                </a:solidFill>
              </a:defRPr>
            </a:lvl5pPr>
            <a:lvl6pPr lvl="5" rtl="0">
              <a:spcBef>
                <a:spcPts val="0"/>
              </a:spcBef>
              <a:spcAft>
                <a:spcPts val="0"/>
              </a:spcAft>
              <a:buClr>
                <a:srgbClr val="088BF5"/>
              </a:buClr>
              <a:buSzPts val="1200"/>
              <a:buNone/>
              <a:defRPr sz="1200">
                <a:solidFill>
                  <a:srgbClr val="088BF5"/>
                </a:solidFill>
              </a:defRPr>
            </a:lvl6pPr>
            <a:lvl7pPr lvl="6" rtl="0">
              <a:spcBef>
                <a:spcPts val="0"/>
              </a:spcBef>
              <a:spcAft>
                <a:spcPts val="0"/>
              </a:spcAft>
              <a:buClr>
                <a:srgbClr val="088BF5"/>
              </a:buClr>
              <a:buSzPts val="1200"/>
              <a:buNone/>
              <a:defRPr sz="1200">
                <a:solidFill>
                  <a:srgbClr val="088BF5"/>
                </a:solidFill>
              </a:defRPr>
            </a:lvl7pPr>
            <a:lvl8pPr lvl="7" rtl="0">
              <a:spcBef>
                <a:spcPts val="0"/>
              </a:spcBef>
              <a:spcAft>
                <a:spcPts val="0"/>
              </a:spcAft>
              <a:buClr>
                <a:srgbClr val="088BF5"/>
              </a:buClr>
              <a:buSzPts val="1200"/>
              <a:buNone/>
              <a:defRPr sz="1200">
                <a:solidFill>
                  <a:srgbClr val="088BF5"/>
                </a:solidFill>
              </a:defRPr>
            </a:lvl8pPr>
            <a:lvl9pPr lvl="8" rtl="0">
              <a:spcBef>
                <a:spcPts val="0"/>
              </a:spcBef>
              <a:spcAft>
                <a:spcPts val="0"/>
              </a:spcAft>
              <a:buClr>
                <a:srgbClr val="088BF5"/>
              </a:buClr>
              <a:buSzPts val="1200"/>
              <a:buNone/>
              <a:defRPr sz="1200">
                <a:solidFill>
                  <a:srgbClr val="088BF5"/>
                </a:solidFill>
              </a:defRPr>
            </a:lvl9pPr>
          </a:lstStyle>
          <a:p/>
        </p:txBody>
      </p:sp>
      <p:sp>
        <p:nvSpPr>
          <p:cNvPr id="233" name="Google Shape;233;p43"/>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234" name="Google Shape;234;p43"/>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1200"/>
              <a:buNone/>
              <a:defRPr sz="1200">
                <a:solidFill>
                  <a:srgbClr val="088BF5"/>
                </a:solidFill>
              </a:defRPr>
            </a:lvl2pPr>
            <a:lvl3pPr lvl="2" rtl="0">
              <a:spcBef>
                <a:spcPts val="0"/>
              </a:spcBef>
              <a:spcAft>
                <a:spcPts val="0"/>
              </a:spcAft>
              <a:buClr>
                <a:srgbClr val="088BF5"/>
              </a:buClr>
              <a:buSzPts val="1200"/>
              <a:buNone/>
              <a:defRPr sz="1200">
                <a:solidFill>
                  <a:srgbClr val="088BF5"/>
                </a:solidFill>
              </a:defRPr>
            </a:lvl3pPr>
            <a:lvl4pPr lvl="3" rtl="0">
              <a:spcBef>
                <a:spcPts val="0"/>
              </a:spcBef>
              <a:spcAft>
                <a:spcPts val="0"/>
              </a:spcAft>
              <a:buClr>
                <a:srgbClr val="088BF5"/>
              </a:buClr>
              <a:buSzPts val="1200"/>
              <a:buNone/>
              <a:defRPr sz="1200">
                <a:solidFill>
                  <a:srgbClr val="088BF5"/>
                </a:solidFill>
              </a:defRPr>
            </a:lvl4pPr>
            <a:lvl5pPr lvl="4" rtl="0">
              <a:spcBef>
                <a:spcPts val="0"/>
              </a:spcBef>
              <a:spcAft>
                <a:spcPts val="0"/>
              </a:spcAft>
              <a:buClr>
                <a:srgbClr val="088BF5"/>
              </a:buClr>
              <a:buSzPts val="1200"/>
              <a:buNone/>
              <a:defRPr sz="1200">
                <a:solidFill>
                  <a:srgbClr val="088BF5"/>
                </a:solidFill>
              </a:defRPr>
            </a:lvl5pPr>
            <a:lvl6pPr lvl="5" rtl="0">
              <a:spcBef>
                <a:spcPts val="0"/>
              </a:spcBef>
              <a:spcAft>
                <a:spcPts val="0"/>
              </a:spcAft>
              <a:buClr>
                <a:srgbClr val="088BF5"/>
              </a:buClr>
              <a:buSzPts val="1200"/>
              <a:buNone/>
              <a:defRPr sz="1200">
                <a:solidFill>
                  <a:srgbClr val="088BF5"/>
                </a:solidFill>
              </a:defRPr>
            </a:lvl6pPr>
            <a:lvl7pPr lvl="6" rtl="0">
              <a:spcBef>
                <a:spcPts val="0"/>
              </a:spcBef>
              <a:spcAft>
                <a:spcPts val="0"/>
              </a:spcAft>
              <a:buClr>
                <a:srgbClr val="088BF5"/>
              </a:buClr>
              <a:buSzPts val="1200"/>
              <a:buNone/>
              <a:defRPr sz="1200">
                <a:solidFill>
                  <a:srgbClr val="088BF5"/>
                </a:solidFill>
              </a:defRPr>
            </a:lvl7pPr>
            <a:lvl8pPr lvl="7" rtl="0">
              <a:spcBef>
                <a:spcPts val="0"/>
              </a:spcBef>
              <a:spcAft>
                <a:spcPts val="0"/>
              </a:spcAft>
              <a:buClr>
                <a:srgbClr val="088BF5"/>
              </a:buClr>
              <a:buSzPts val="1200"/>
              <a:buNone/>
              <a:defRPr sz="1200">
                <a:solidFill>
                  <a:srgbClr val="088BF5"/>
                </a:solidFill>
              </a:defRPr>
            </a:lvl8pPr>
            <a:lvl9pPr lvl="8" rtl="0">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Light">
  <p:cSld name="TITLE_AND_BODY_1_1_3">
    <p:bg>
      <p:bgPr>
        <a:solidFill>
          <a:schemeClr val="lt1"/>
        </a:solidFill>
      </p:bgPr>
    </p:bg>
    <p:spTree>
      <p:nvGrpSpPr>
        <p:cNvPr id="235" name="Shape 235"/>
        <p:cNvGrpSpPr/>
        <p:nvPr/>
      </p:nvGrpSpPr>
      <p:grpSpPr>
        <a:xfrm>
          <a:off x="0" y="0"/>
          <a:ext cx="0" cy="0"/>
          <a:chOff x="0" y="0"/>
          <a:chExt cx="0" cy="0"/>
        </a:xfrm>
      </p:grpSpPr>
      <p:sp>
        <p:nvSpPr>
          <p:cNvPr id="236" name="Google Shape;236;p4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pic>
        <p:nvPicPr>
          <p:cNvPr id="237" name="Google Shape;237;p4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38" name="Google Shape;238;p4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239" name="Google Shape;239;p4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40" name="Google Shape;240;p4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241" name="Google Shape;241;p44"/>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666666"/>
              </a:buClr>
              <a:buSzPts val="900"/>
              <a:buChar char="●"/>
              <a:defRPr sz="900">
                <a:solidFill>
                  <a:srgbClr val="666666"/>
                </a:solidFill>
              </a:defRPr>
            </a:lvl1pPr>
            <a:lvl2pPr indent="-285750" lvl="1" marL="914400" rtl="0">
              <a:spcBef>
                <a:spcPts val="0"/>
              </a:spcBef>
              <a:spcAft>
                <a:spcPts val="0"/>
              </a:spcAft>
              <a:buClr>
                <a:srgbClr val="666666"/>
              </a:buClr>
              <a:buSzPts val="900"/>
              <a:buChar char="○"/>
              <a:defRPr sz="900">
                <a:solidFill>
                  <a:srgbClr val="666666"/>
                </a:solidFill>
              </a:defRPr>
            </a:lvl2pPr>
            <a:lvl3pPr indent="-285750" lvl="2" marL="1371600" rtl="0">
              <a:spcBef>
                <a:spcPts val="0"/>
              </a:spcBef>
              <a:spcAft>
                <a:spcPts val="0"/>
              </a:spcAft>
              <a:buClr>
                <a:srgbClr val="666666"/>
              </a:buClr>
              <a:buSzPts val="900"/>
              <a:buChar char="■"/>
              <a:defRPr sz="900">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Clr>
                <a:srgbClr val="666666"/>
              </a:buClr>
              <a:buSzPts val="900"/>
              <a:buChar char="■"/>
              <a:defRPr sz="900">
                <a:solidFill>
                  <a:srgbClr val="666666"/>
                </a:solidFill>
              </a:defRPr>
            </a:lvl9pPr>
          </a:lstStyle>
          <a:p/>
        </p:txBody>
      </p:sp>
      <p:sp>
        <p:nvSpPr>
          <p:cNvPr id="242" name="Google Shape;242;p44"/>
          <p:cNvSpPr/>
          <p:nvPr/>
        </p:nvSpPr>
        <p:spPr>
          <a:xfrm>
            <a:off x="4655538" y="0"/>
            <a:ext cx="4485000" cy="5143500"/>
          </a:xfrm>
          <a:prstGeom prst="rect">
            <a:avLst/>
          </a:prstGeom>
          <a:solidFill>
            <a:srgbClr val="EFEF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43" name="Google Shape;243;p44"/>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1200"/>
              <a:buNone/>
              <a:defRPr sz="1200">
                <a:solidFill>
                  <a:srgbClr val="088BF5"/>
                </a:solidFill>
              </a:defRPr>
            </a:lvl2pPr>
            <a:lvl3pPr lvl="2" rtl="0">
              <a:spcBef>
                <a:spcPts val="0"/>
              </a:spcBef>
              <a:spcAft>
                <a:spcPts val="0"/>
              </a:spcAft>
              <a:buClr>
                <a:srgbClr val="088BF5"/>
              </a:buClr>
              <a:buSzPts val="1200"/>
              <a:buNone/>
              <a:defRPr sz="1200">
                <a:solidFill>
                  <a:srgbClr val="088BF5"/>
                </a:solidFill>
              </a:defRPr>
            </a:lvl3pPr>
            <a:lvl4pPr lvl="3" rtl="0">
              <a:spcBef>
                <a:spcPts val="0"/>
              </a:spcBef>
              <a:spcAft>
                <a:spcPts val="0"/>
              </a:spcAft>
              <a:buClr>
                <a:srgbClr val="088BF5"/>
              </a:buClr>
              <a:buSzPts val="1200"/>
              <a:buNone/>
              <a:defRPr sz="1200">
                <a:solidFill>
                  <a:srgbClr val="088BF5"/>
                </a:solidFill>
              </a:defRPr>
            </a:lvl4pPr>
            <a:lvl5pPr lvl="4" rtl="0">
              <a:spcBef>
                <a:spcPts val="0"/>
              </a:spcBef>
              <a:spcAft>
                <a:spcPts val="0"/>
              </a:spcAft>
              <a:buClr>
                <a:srgbClr val="088BF5"/>
              </a:buClr>
              <a:buSzPts val="1200"/>
              <a:buNone/>
              <a:defRPr sz="1200">
                <a:solidFill>
                  <a:srgbClr val="088BF5"/>
                </a:solidFill>
              </a:defRPr>
            </a:lvl5pPr>
            <a:lvl6pPr lvl="5" rtl="0">
              <a:spcBef>
                <a:spcPts val="0"/>
              </a:spcBef>
              <a:spcAft>
                <a:spcPts val="0"/>
              </a:spcAft>
              <a:buClr>
                <a:srgbClr val="088BF5"/>
              </a:buClr>
              <a:buSzPts val="1200"/>
              <a:buNone/>
              <a:defRPr sz="1200">
                <a:solidFill>
                  <a:srgbClr val="088BF5"/>
                </a:solidFill>
              </a:defRPr>
            </a:lvl6pPr>
            <a:lvl7pPr lvl="6" rtl="0">
              <a:spcBef>
                <a:spcPts val="0"/>
              </a:spcBef>
              <a:spcAft>
                <a:spcPts val="0"/>
              </a:spcAft>
              <a:buClr>
                <a:srgbClr val="088BF5"/>
              </a:buClr>
              <a:buSzPts val="1200"/>
              <a:buNone/>
              <a:defRPr sz="1200">
                <a:solidFill>
                  <a:srgbClr val="088BF5"/>
                </a:solidFill>
              </a:defRPr>
            </a:lvl7pPr>
            <a:lvl8pPr lvl="7" rtl="0">
              <a:spcBef>
                <a:spcPts val="0"/>
              </a:spcBef>
              <a:spcAft>
                <a:spcPts val="0"/>
              </a:spcAft>
              <a:buClr>
                <a:srgbClr val="088BF5"/>
              </a:buClr>
              <a:buSzPts val="1200"/>
              <a:buNone/>
              <a:defRPr sz="1200">
                <a:solidFill>
                  <a:srgbClr val="088BF5"/>
                </a:solidFill>
              </a:defRPr>
            </a:lvl8pPr>
            <a:lvl9pPr lvl="8" rtl="0">
              <a:spcBef>
                <a:spcPts val="0"/>
              </a:spcBef>
              <a:spcAft>
                <a:spcPts val="0"/>
              </a:spcAft>
              <a:buClr>
                <a:srgbClr val="088BF5"/>
              </a:buClr>
              <a:buSzPts val="1200"/>
              <a:buNone/>
              <a:defRPr sz="1200">
                <a:solidFill>
                  <a:srgbClr val="088BF5"/>
                </a:solidFill>
              </a:defRPr>
            </a:lvl9pPr>
          </a:lstStyle>
          <a:p/>
        </p:txBody>
      </p:sp>
      <p:sp>
        <p:nvSpPr>
          <p:cNvPr id="244" name="Google Shape;244;p44"/>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666666"/>
              </a:buClr>
              <a:buSzPts val="900"/>
              <a:buChar char="●"/>
              <a:defRPr sz="900">
                <a:solidFill>
                  <a:srgbClr val="666666"/>
                </a:solidFill>
              </a:defRPr>
            </a:lvl1pPr>
            <a:lvl2pPr indent="-285750" lvl="1" marL="914400" rtl="0">
              <a:spcBef>
                <a:spcPts val="0"/>
              </a:spcBef>
              <a:spcAft>
                <a:spcPts val="0"/>
              </a:spcAft>
              <a:buClr>
                <a:srgbClr val="666666"/>
              </a:buClr>
              <a:buSzPts val="900"/>
              <a:buChar char="○"/>
              <a:defRPr sz="900">
                <a:solidFill>
                  <a:srgbClr val="666666"/>
                </a:solidFill>
              </a:defRPr>
            </a:lvl2pPr>
            <a:lvl3pPr indent="-285750" lvl="2" marL="1371600" rtl="0">
              <a:spcBef>
                <a:spcPts val="0"/>
              </a:spcBef>
              <a:spcAft>
                <a:spcPts val="0"/>
              </a:spcAft>
              <a:buClr>
                <a:srgbClr val="666666"/>
              </a:buClr>
              <a:buSzPts val="900"/>
              <a:buChar char="■"/>
              <a:defRPr sz="900">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Clr>
                <a:srgbClr val="666666"/>
              </a:buClr>
              <a:buSzPts val="900"/>
              <a:buChar char="■"/>
              <a:defRPr sz="900">
                <a:solidFill>
                  <a:srgbClr val="666666"/>
                </a:solidFill>
              </a:defRPr>
            </a:lvl9pPr>
          </a:lstStyle>
          <a:p/>
        </p:txBody>
      </p:sp>
      <p:sp>
        <p:nvSpPr>
          <p:cNvPr id="245" name="Google Shape;245;p44"/>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1200"/>
              <a:buNone/>
              <a:defRPr sz="1200">
                <a:solidFill>
                  <a:srgbClr val="088BF5"/>
                </a:solidFill>
              </a:defRPr>
            </a:lvl2pPr>
            <a:lvl3pPr lvl="2" rtl="0">
              <a:spcBef>
                <a:spcPts val="0"/>
              </a:spcBef>
              <a:spcAft>
                <a:spcPts val="0"/>
              </a:spcAft>
              <a:buClr>
                <a:srgbClr val="088BF5"/>
              </a:buClr>
              <a:buSzPts val="1200"/>
              <a:buNone/>
              <a:defRPr sz="1200">
                <a:solidFill>
                  <a:srgbClr val="088BF5"/>
                </a:solidFill>
              </a:defRPr>
            </a:lvl3pPr>
            <a:lvl4pPr lvl="3" rtl="0">
              <a:spcBef>
                <a:spcPts val="0"/>
              </a:spcBef>
              <a:spcAft>
                <a:spcPts val="0"/>
              </a:spcAft>
              <a:buClr>
                <a:srgbClr val="088BF5"/>
              </a:buClr>
              <a:buSzPts val="1200"/>
              <a:buNone/>
              <a:defRPr sz="1200">
                <a:solidFill>
                  <a:srgbClr val="088BF5"/>
                </a:solidFill>
              </a:defRPr>
            </a:lvl4pPr>
            <a:lvl5pPr lvl="4" rtl="0">
              <a:spcBef>
                <a:spcPts val="0"/>
              </a:spcBef>
              <a:spcAft>
                <a:spcPts val="0"/>
              </a:spcAft>
              <a:buClr>
                <a:srgbClr val="088BF5"/>
              </a:buClr>
              <a:buSzPts val="1200"/>
              <a:buNone/>
              <a:defRPr sz="1200">
                <a:solidFill>
                  <a:srgbClr val="088BF5"/>
                </a:solidFill>
              </a:defRPr>
            </a:lvl5pPr>
            <a:lvl6pPr lvl="5" rtl="0">
              <a:spcBef>
                <a:spcPts val="0"/>
              </a:spcBef>
              <a:spcAft>
                <a:spcPts val="0"/>
              </a:spcAft>
              <a:buClr>
                <a:srgbClr val="088BF5"/>
              </a:buClr>
              <a:buSzPts val="1200"/>
              <a:buNone/>
              <a:defRPr sz="1200">
                <a:solidFill>
                  <a:srgbClr val="088BF5"/>
                </a:solidFill>
              </a:defRPr>
            </a:lvl6pPr>
            <a:lvl7pPr lvl="6" rtl="0">
              <a:spcBef>
                <a:spcPts val="0"/>
              </a:spcBef>
              <a:spcAft>
                <a:spcPts val="0"/>
              </a:spcAft>
              <a:buClr>
                <a:srgbClr val="088BF5"/>
              </a:buClr>
              <a:buSzPts val="1200"/>
              <a:buNone/>
              <a:defRPr sz="1200">
                <a:solidFill>
                  <a:srgbClr val="088BF5"/>
                </a:solidFill>
              </a:defRPr>
            </a:lvl7pPr>
            <a:lvl8pPr lvl="7" rtl="0">
              <a:spcBef>
                <a:spcPts val="0"/>
              </a:spcBef>
              <a:spcAft>
                <a:spcPts val="0"/>
              </a:spcAft>
              <a:buClr>
                <a:srgbClr val="088BF5"/>
              </a:buClr>
              <a:buSzPts val="1200"/>
              <a:buNone/>
              <a:defRPr sz="1200">
                <a:solidFill>
                  <a:srgbClr val="088BF5"/>
                </a:solidFill>
              </a:defRPr>
            </a:lvl8pPr>
            <a:lvl9pPr lvl="8" rtl="0">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Dark">
  <p:cSld name="TITLE_AND_BODY_1_1_2">
    <p:bg>
      <p:bgPr>
        <a:solidFill>
          <a:srgbClr val="000000"/>
        </a:solidFill>
      </p:bgPr>
    </p:bg>
    <p:spTree>
      <p:nvGrpSpPr>
        <p:cNvPr id="246" name="Shape 246"/>
        <p:cNvGrpSpPr/>
        <p:nvPr/>
      </p:nvGrpSpPr>
      <p:grpSpPr>
        <a:xfrm>
          <a:off x="0" y="0"/>
          <a:ext cx="0" cy="0"/>
          <a:chOff x="0" y="0"/>
          <a:chExt cx="0" cy="0"/>
        </a:xfrm>
      </p:grpSpPr>
      <p:sp>
        <p:nvSpPr>
          <p:cNvPr id="247" name="Google Shape;247;p4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pic>
        <p:nvPicPr>
          <p:cNvPr id="248" name="Google Shape;248;p4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49" name="Google Shape;249;p4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250" name="Google Shape;250;p4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51" name="Google Shape;251;p4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52" name="Google Shape;252;p45"/>
          <p:cNvSpPr txBox="1"/>
          <p:nvPr>
            <p:ph idx="2"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253" name="Google Shape;253;p45"/>
          <p:cNvSpPr/>
          <p:nvPr/>
        </p:nvSpPr>
        <p:spPr>
          <a:xfrm>
            <a:off x="6133188" y="0"/>
            <a:ext cx="30072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4" name="Google Shape;254;p45"/>
          <p:cNvSpPr txBox="1"/>
          <p:nvPr>
            <p:ph idx="3"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55" name="Google Shape;255;p45"/>
          <p:cNvSpPr txBox="1"/>
          <p:nvPr>
            <p:ph idx="4"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56" name="Google Shape;256;p45"/>
          <p:cNvSpPr txBox="1"/>
          <p:nvPr>
            <p:ph idx="5"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700"/>
              <a:buNone/>
              <a:defRPr>
                <a:solidFill>
                  <a:srgbClr val="088BF5"/>
                </a:solidFill>
              </a:defRPr>
            </a:lvl2pPr>
            <a:lvl3pPr lvl="2" rtl="0">
              <a:spcBef>
                <a:spcPts val="0"/>
              </a:spcBef>
              <a:spcAft>
                <a:spcPts val="0"/>
              </a:spcAft>
              <a:buClr>
                <a:srgbClr val="088BF5"/>
              </a:buClr>
              <a:buSzPts val="700"/>
              <a:buNone/>
              <a:defRPr>
                <a:solidFill>
                  <a:srgbClr val="088BF5"/>
                </a:solidFill>
              </a:defRPr>
            </a:lvl3pPr>
            <a:lvl4pPr lvl="3" rtl="0">
              <a:spcBef>
                <a:spcPts val="0"/>
              </a:spcBef>
              <a:spcAft>
                <a:spcPts val="0"/>
              </a:spcAft>
              <a:buClr>
                <a:srgbClr val="088BF5"/>
              </a:buClr>
              <a:buSzPts val="700"/>
              <a:buNone/>
              <a:defRPr>
                <a:solidFill>
                  <a:srgbClr val="088BF5"/>
                </a:solidFill>
              </a:defRPr>
            </a:lvl4pPr>
            <a:lvl5pPr lvl="4" rtl="0">
              <a:spcBef>
                <a:spcPts val="0"/>
              </a:spcBef>
              <a:spcAft>
                <a:spcPts val="0"/>
              </a:spcAft>
              <a:buClr>
                <a:srgbClr val="088BF5"/>
              </a:buClr>
              <a:buSzPts val="700"/>
              <a:buNone/>
              <a:defRPr>
                <a:solidFill>
                  <a:srgbClr val="088BF5"/>
                </a:solidFill>
              </a:defRPr>
            </a:lvl5pPr>
            <a:lvl6pPr lvl="5" rtl="0">
              <a:spcBef>
                <a:spcPts val="0"/>
              </a:spcBef>
              <a:spcAft>
                <a:spcPts val="0"/>
              </a:spcAft>
              <a:buClr>
                <a:srgbClr val="088BF5"/>
              </a:buClr>
              <a:buSzPts val="700"/>
              <a:buNone/>
              <a:defRPr>
                <a:solidFill>
                  <a:srgbClr val="088BF5"/>
                </a:solidFill>
              </a:defRPr>
            </a:lvl6pPr>
            <a:lvl7pPr lvl="6" rtl="0">
              <a:spcBef>
                <a:spcPts val="0"/>
              </a:spcBef>
              <a:spcAft>
                <a:spcPts val="0"/>
              </a:spcAft>
              <a:buClr>
                <a:srgbClr val="088BF5"/>
              </a:buClr>
              <a:buSzPts val="700"/>
              <a:buNone/>
              <a:defRPr>
                <a:solidFill>
                  <a:srgbClr val="088BF5"/>
                </a:solidFill>
              </a:defRPr>
            </a:lvl7pPr>
            <a:lvl8pPr lvl="7" rtl="0">
              <a:spcBef>
                <a:spcPts val="0"/>
              </a:spcBef>
              <a:spcAft>
                <a:spcPts val="0"/>
              </a:spcAft>
              <a:buClr>
                <a:srgbClr val="088BF5"/>
              </a:buClr>
              <a:buSzPts val="700"/>
              <a:buNone/>
              <a:defRPr>
                <a:solidFill>
                  <a:srgbClr val="088BF5"/>
                </a:solidFill>
              </a:defRPr>
            </a:lvl8pPr>
            <a:lvl9pPr lvl="8" rtl="0">
              <a:spcBef>
                <a:spcPts val="0"/>
              </a:spcBef>
              <a:spcAft>
                <a:spcPts val="0"/>
              </a:spcAft>
              <a:buClr>
                <a:srgbClr val="088BF5"/>
              </a:buClr>
              <a:buSzPts val="700"/>
              <a:buNone/>
              <a:defRPr>
                <a:solidFill>
                  <a:srgbClr val="088BF5"/>
                </a:solidFill>
              </a:defRPr>
            </a:lvl9pPr>
          </a:lstStyle>
          <a:p/>
        </p:txBody>
      </p:sp>
      <p:sp>
        <p:nvSpPr>
          <p:cNvPr id="257" name="Google Shape;257;p45"/>
          <p:cNvSpPr txBox="1"/>
          <p:nvPr>
            <p:ph idx="6"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58" name="Google Shape;258;p45"/>
          <p:cNvSpPr txBox="1"/>
          <p:nvPr>
            <p:ph idx="7"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59" name="Google Shape;259;p45"/>
          <p:cNvSpPr txBox="1"/>
          <p:nvPr>
            <p:ph idx="8"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60" name="Google Shape;260;p45"/>
          <p:cNvSpPr txBox="1"/>
          <p:nvPr>
            <p:ph idx="9"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261" name="Shape 261"/>
        <p:cNvGrpSpPr/>
        <p:nvPr/>
      </p:nvGrpSpPr>
      <p:grpSpPr>
        <a:xfrm>
          <a:off x="0" y="0"/>
          <a:ext cx="0" cy="0"/>
          <a:chOff x="0" y="0"/>
          <a:chExt cx="0" cy="0"/>
        </a:xfrm>
      </p:grpSpPr>
      <p:sp>
        <p:nvSpPr>
          <p:cNvPr id="262" name="Google Shape;262;p4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63" name="Google Shape;263;p46"/>
          <p:cNvSpPr txBox="1"/>
          <p:nvPr>
            <p:ph idx="1"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666666"/>
              </a:buClr>
              <a:buSzPts val="900"/>
              <a:buChar char="●"/>
              <a:defRPr sz="900">
                <a:solidFill>
                  <a:srgbClr val="666666"/>
                </a:solidFill>
              </a:defRPr>
            </a:lvl1pPr>
            <a:lvl2pPr indent="-285750" lvl="1" marL="914400" rtl="0">
              <a:spcBef>
                <a:spcPts val="0"/>
              </a:spcBef>
              <a:spcAft>
                <a:spcPts val="0"/>
              </a:spcAft>
              <a:buClr>
                <a:srgbClr val="666666"/>
              </a:buClr>
              <a:buSzPts val="900"/>
              <a:buChar char="○"/>
              <a:defRPr sz="900">
                <a:solidFill>
                  <a:srgbClr val="666666"/>
                </a:solidFill>
              </a:defRPr>
            </a:lvl2pPr>
            <a:lvl3pPr indent="-285750" lvl="2" marL="1371600" rtl="0">
              <a:spcBef>
                <a:spcPts val="0"/>
              </a:spcBef>
              <a:spcAft>
                <a:spcPts val="0"/>
              </a:spcAft>
              <a:buClr>
                <a:srgbClr val="666666"/>
              </a:buClr>
              <a:buSzPts val="900"/>
              <a:buChar char="■"/>
              <a:defRPr sz="900">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Clr>
                <a:srgbClr val="666666"/>
              </a:buClr>
              <a:buSzPts val="900"/>
              <a:buChar char="■"/>
              <a:defRPr sz="900">
                <a:solidFill>
                  <a:srgbClr val="666666"/>
                </a:solidFill>
              </a:defRPr>
            </a:lvl9pPr>
          </a:lstStyle>
          <a:p/>
        </p:txBody>
      </p:sp>
      <p:sp>
        <p:nvSpPr>
          <p:cNvPr id="264" name="Google Shape;264;p46"/>
          <p:cNvSpPr/>
          <p:nvPr/>
        </p:nvSpPr>
        <p:spPr>
          <a:xfrm>
            <a:off x="6133188" y="0"/>
            <a:ext cx="3007200" cy="5143500"/>
          </a:xfrm>
          <a:prstGeom prst="rect">
            <a:avLst/>
          </a:prstGeom>
          <a:solidFill>
            <a:srgbClr val="EFEFE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5" name="Google Shape;265;p46"/>
          <p:cNvSpPr txBox="1"/>
          <p:nvPr>
            <p:ph idx="2"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66" name="Google Shape;266;p46"/>
          <p:cNvSpPr txBox="1"/>
          <p:nvPr>
            <p:ph idx="3"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267" name="Google Shape;267;p46"/>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Clr>
                <a:srgbClr val="088BF5"/>
              </a:buClr>
              <a:buSzPts val="700"/>
              <a:buNone/>
              <a:defRPr>
                <a:solidFill>
                  <a:srgbClr val="088BF5"/>
                </a:solidFill>
              </a:defRPr>
            </a:lvl2pPr>
            <a:lvl3pPr lvl="2" rtl="0">
              <a:spcBef>
                <a:spcPts val="0"/>
              </a:spcBef>
              <a:spcAft>
                <a:spcPts val="0"/>
              </a:spcAft>
              <a:buClr>
                <a:srgbClr val="088BF5"/>
              </a:buClr>
              <a:buSzPts val="700"/>
              <a:buNone/>
              <a:defRPr>
                <a:solidFill>
                  <a:srgbClr val="088BF5"/>
                </a:solidFill>
              </a:defRPr>
            </a:lvl3pPr>
            <a:lvl4pPr lvl="3" rtl="0">
              <a:spcBef>
                <a:spcPts val="0"/>
              </a:spcBef>
              <a:spcAft>
                <a:spcPts val="0"/>
              </a:spcAft>
              <a:buClr>
                <a:srgbClr val="088BF5"/>
              </a:buClr>
              <a:buSzPts val="700"/>
              <a:buNone/>
              <a:defRPr>
                <a:solidFill>
                  <a:srgbClr val="088BF5"/>
                </a:solidFill>
              </a:defRPr>
            </a:lvl4pPr>
            <a:lvl5pPr lvl="4" rtl="0">
              <a:spcBef>
                <a:spcPts val="0"/>
              </a:spcBef>
              <a:spcAft>
                <a:spcPts val="0"/>
              </a:spcAft>
              <a:buClr>
                <a:srgbClr val="088BF5"/>
              </a:buClr>
              <a:buSzPts val="700"/>
              <a:buNone/>
              <a:defRPr>
                <a:solidFill>
                  <a:srgbClr val="088BF5"/>
                </a:solidFill>
              </a:defRPr>
            </a:lvl5pPr>
            <a:lvl6pPr lvl="5" rtl="0">
              <a:spcBef>
                <a:spcPts val="0"/>
              </a:spcBef>
              <a:spcAft>
                <a:spcPts val="0"/>
              </a:spcAft>
              <a:buClr>
                <a:srgbClr val="088BF5"/>
              </a:buClr>
              <a:buSzPts val="700"/>
              <a:buNone/>
              <a:defRPr>
                <a:solidFill>
                  <a:srgbClr val="088BF5"/>
                </a:solidFill>
              </a:defRPr>
            </a:lvl6pPr>
            <a:lvl7pPr lvl="6" rtl="0">
              <a:spcBef>
                <a:spcPts val="0"/>
              </a:spcBef>
              <a:spcAft>
                <a:spcPts val="0"/>
              </a:spcAft>
              <a:buClr>
                <a:srgbClr val="088BF5"/>
              </a:buClr>
              <a:buSzPts val="700"/>
              <a:buNone/>
              <a:defRPr>
                <a:solidFill>
                  <a:srgbClr val="088BF5"/>
                </a:solidFill>
              </a:defRPr>
            </a:lvl7pPr>
            <a:lvl8pPr lvl="7" rtl="0">
              <a:spcBef>
                <a:spcPts val="0"/>
              </a:spcBef>
              <a:spcAft>
                <a:spcPts val="0"/>
              </a:spcAft>
              <a:buClr>
                <a:srgbClr val="088BF5"/>
              </a:buClr>
              <a:buSzPts val="700"/>
              <a:buNone/>
              <a:defRPr>
                <a:solidFill>
                  <a:srgbClr val="088BF5"/>
                </a:solidFill>
              </a:defRPr>
            </a:lvl8pPr>
            <a:lvl9pPr lvl="8" rtl="0">
              <a:spcBef>
                <a:spcPts val="0"/>
              </a:spcBef>
              <a:spcAft>
                <a:spcPts val="0"/>
              </a:spcAft>
              <a:buClr>
                <a:srgbClr val="088BF5"/>
              </a:buClr>
              <a:buSzPts val="700"/>
              <a:buNone/>
              <a:defRPr>
                <a:solidFill>
                  <a:srgbClr val="088BF5"/>
                </a:solidFill>
              </a:defRPr>
            </a:lvl9pPr>
          </a:lstStyle>
          <a:p/>
        </p:txBody>
      </p:sp>
      <p:sp>
        <p:nvSpPr>
          <p:cNvPr id="268" name="Google Shape;268;p46"/>
          <p:cNvSpPr txBox="1"/>
          <p:nvPr>
            <p:ph idx="5"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69" name="Google Shape;269;p46"/>
          <p:cNvSpPr txBox="1"/>
          <p:nvPr>
            <p:ph idx="6"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270" name="Google Shape;270;p46"/>
          <p:cNvSpPr txBox="1"/>
          <p:nvPr>
            <p:ph idx="7"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71" name="Google Shape;271;p46"/>
          <p:cNvSpPr txBox="1"/>
          <p:nvPr>
            <p:ph idx="8"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pic>
        <p:nvPicPr>
          <p:cNvPr id="272" name="Google Shape;272;p4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73" name="Google Shape;273;p46"/>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274" name="Google Shape;274;p4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275" name="Google Shape;275;p4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Dark">
  <p:cSld name="TITLE_AND_BODY_1_1_2_1">
    <p:bg>
      <p:bgPr>
        <a:solidFill>
          <a:srgbClr val="000000"/>
        </a:solidFill>
      </p:bgPr>
    </p:bg>
    <p:spTree>
      <p:nvGrpSpPr>
        <p:cNvPr id="276" name="Shape 276"/>
        <p:cNvGrpSpPr/>
        <p:nvPr/>
      </p:nvGrpSpPr>
      <p:grpSpPr>
        <a:xfrm>
          <a:off x="0" y="0"/>
          <a:ext cx="0" cy="0"/>
          <a:chOff x="0" y="0"/>
          <a:chExt cx="0" cy="0"/>
        </a:xfrm>
      </p:grpSpPr>
      <p:sp>
        <p:nvSpPr>
          <p:cNvPr id="277" name="Google Shape;277;p4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pic>
        <p:nvPicPr>
          <p:cNvPr id="278" name="Google Shape;278;p4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279" name="Google Shape;279;p4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280" name="Google Shape;280;p4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281" name="Google Shape;281;p4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282" name="Google Shape;282;p47"/>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83" name="Google Shape;283;p47"/>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84" name="Google Shape;284;p47"/>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85" name="Google Shape;285;p47"/>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86" name="Google Shape;286;p47"/>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87" name="Google Shape;287;p47"/>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88" name="Google Shape;288;p47"/>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89" name="Google Shape;289;p47"/>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90" name="Google Shape;290;p47"/>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SzPts val="800"/>
              <a:buChar char="●"/>
              <a:defRPr sz="800"/>
            </a:lvl1pPr>
            <a:lvl2pPr indent="-279400" lvl="1" marL="914400" rtl="0">
              <a:spcBef>
                <a:spcPts val="0"/>
              </a:spcBef>
              <a:spcAft>
                <a:spcPts val="0"/>
              </a:spcAft>
              <a:buSzPts val="800"/>
              <a:buChar char="○"/>
              <a:defRPr sz="800"/>
            </a:lvl2pPr>
            <a:lvl3pPr indent="-279400" lvl="2" marL="1371600" rtl="0">
              <a:spcBef>
                <a:spcPts val="0"/>
              </a:spcBef>
              <a:spcAft>
                <a:spcPts val="0"/>
              </a:spcAft>
              <a:buSzPts val="800"/>
              <a:buChar char="■"/>
              <a:defRPr sz="800"/>
            </a:lvl3pPr>
            <a:lvl4pPr indent="-279400" lvl="3" marL="1828800" rtl="0">
              <a:spcBef>
                <a:spcPts val="0"/>
              </a:spcBef>
              <a:spcAft>
                <a:spcPts val="0"/>
              </a:spcAft>
              <a:buSzPts val="800"/>
              <a:buChar char="●"/>
              <a:defRPr sz="800"/>
            </a:lvl4pPr>
            <a:lvl5pPr indent="-279400" lvl="4" marL="2286000" rtl="0">
              <a:spcBef>
                <a:spcPts val="0"/>
              </a:spcBef>
              <a:spcAft>
                <a:spcPts val="0"/>
              </a:spcAft>
              <a:buSzPts val="800"/>
              <a:buChar char="○"/>
              <a:defRPr sz="800"/>
            </a:lvl5pPr>
            <a:lvl6pPr indent="-279400" lvl="5" marL="2743200" rtl="0">
              <a:spcBef>
                <a:spcPts val="0"/>
              </a:spcBef>
              <a:spcAft>
                <a:spcPts val="0"/>
              </a:spcAft>
              <a:buSzPts val="800"/>
              <a:buChar char="■"/>
              <a:defRPr sz="800"/>
            </a:lvl6pPr>
            <a:lvl7pPr indent="-279400" lvl="6" marL="3200400" rtl="0">
              <a:spcBef>
                <a:spcPts val="0"/>
              </a:spcBef>
              <a:spcAft>
                <a:spcPts val="0"/>
              </a:spcAft>
              <a:buSzPts val="800"/>
              <a:buChar char="●"/>
              <a:defRPr sz="800"/>
            </a:lvl7pPr>
            <a:lvl8pPr indent="-279400" lvl="7" marL="3657600" rtl="0">
              <a:spcBef>
                <a:spcPts val="0"/>
              </a:spcBef>
              <a:spcAft>
                <a:spcPts val="0"/>
              </a:spcAft>
              <a:buSzPts val="800"/>
              <a:buChar char="○"/>
              <a:defRPr sz="800"/>
            </a:lvl8pPr>
            <a:lvl9pPr indent="-279400" lvl="8" marL="4114800" rtl="0">
              <a:spcBef>
                <a:spcPts val="0"/>
              </a:spcBef>
              <a:spcAft>
                <a:spcPts val="0"/>
              </a:spcAft>
              <a:buSzPts val="800"/>
              <a:buChar char="■"/>
              <a:defRPr sz="800"/>
            </a:lvl9pPr>
          </a:lstStyle>
          <a:p/>
        </p:txBody>
      </p:sp>
      <p:sp>
        <p:nvSpPr>
          <p:cNvPr id="291" name="Google Shape;291;p47"/>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292" name="Google Shape;292;p47"/>
          <p:cNvSpPr/>
          <p:nvPr>
            <p:ph idx="15" type="pic"/>
          </p:nvPr>
        </p:nvSpPr>
        <p:spPr>
          <a:xfrm>
            <a:off x="982444" y="2265163"/>
            <a:ext cx="924600" cy="924600"/>
          </a:xfrm>
          <a:prstGeom prst="ellipse">
            <a:avLst/>
          </a:prstGeom>
          <a:noFill/>
          <a:ln>
            <a:noFill/>
          </a:ln>
        </p:spPr>
      </p:sp>
      <p:sp>
        <p:nvSpPr>
          <p:cNvPr id="293" name="Google Shape;293;p47"/>
          <p:cNvSpPr/>
          <p:nvPr>
            <p:ph idx="16" type="pic"/>
          </p:nvPr>
        </p:nvSpPr>
        <p:spPr>
          <a:xfrm>
            <a:off x="2466191" y="2265187"/>
            <a:ext cx="924300" cy="924300"/>
          </a:xfrm>
          <a:prstGeom prst="ellipse">
            <a:avLst/>
          </a:prstGeom>
          <a:noFill/>
          <a:ln>
            <a:noFill/>
          </a:ln>
        </p:spPr>
      </p:sp>
      <p:sp>
        <p:nvSpPr>
          <p:cNvPr id="294" name="Google Shape;294;p47"/>
          <p:cNvSpPr/>
          <p:nvPr>
            <p:ph idx="17" type="pic"/>
          </p:nvPr>
        </p:nvSpPr>
        <p:spPr>
          <a:xfrm>
            <a:off x="3949787" y="2265187"/>
            <a:ext cx="924300" cy="924300"/>
          </a:xfrm>
          <a:prstGeom prst="ellipse">
            <a:avLst/>
          </a:prstGeom>
          <a:noFill/>
          <a:ln>
            <a:noFill/>
          </a:ln>
        </p:spPr>
      </p:sp>
      <p:sp>
        <p:nvSpPr>
          <p:cNvPr id="295" name="Google Shape;295;p47"/>
          <p:cNvSpPr/>
          <p:nvPr>
            <p:ph idx="18" type="pic"/>
          </p:nvPr>
        </p:nvSpPr>
        <p:spPr>
          <a:xfrm>
            <a:off x="5433384" y="2265187"/>
            <a:ext cx="924600" cy="924600"/>
          </a:xfrm>
          <a:prstGeom prst="ellipse">
            <a:avLst/>
          </a:prstGeom>
          <a:noFill/>
          <a:ln>
            <a:noFill/>
          </a:ln>
        </p:spPr>
      </p:sp>
      <p:sp>
        <p:nvSpPr>
          <p:cNvPr id="296" name="Google Shape;296;p47"/>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Light">
  <p:cSld name="TITLE_AND_BODY_1_1_2_1_2">
    <p:bg>
      <p:bgPr>
        <a:solidFill>
          <a:schemeClr val="lt1"/>
        </a:solidFill>
      </p:bgPr>
    </p:bg>
    <p:spTree>
      <p:nvGrpSpPr>
        <p:cNvPr id="297" name="Shape 297"/>
        <p:cNvGrpSpPr/>
        <p:nvPr/>
      </p:nvGrpSpPr>
      <p:grpSpPr>
        <a:xfrm>
          <a:off x="0" y="0"/>
          <a:ext cx="0" cy="0"/>
          <a:chOff x="0" y="0"/>
          <a:chExt cx="0" cy="0"/>
        </a:xfrm>
      </p:grpSpPr>
      <p:sp>
        <p:nvSpPr>
          <p:cNvPr id="298" name="Google Shape;298;p48"/>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99" name="Google Shape;299;p4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pic>
        <p:nvPicPr>
          <p:cNvPr id="300" name="Google Shape;300;p4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01" name="Google Shape;301;p4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02" name="Google Shape;302;p4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03" name="Google Shape;303;p4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304" name="Google Shape;304;p48"/>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305" name="Google Shape;305;p48"/>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306" name="Google Shape;306;p48"/>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307" name="Google Shape;307;p48"/>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308" name="Google Shape;308;p48"/>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309" name="Google Shape;309;p48"/>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310" name="Google Shape;310;p48"/>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311" name="Google Shape;311;p48"/>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312" name="Google Shape;312;p48"/>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rtl="0">
              <a:spcBef>
                <a:spcPts val="0"/>
              </a:spcBef>
              <a:spcAft>
                <a:spcPts val="0"/>
              </a:spcAft>
              <a:buClr>
                <a:srgbClr val="666666"/>
              </a:buClr>
              <a:buSzPts val="800"/>
              <a:buChar char="●"/>
              <a:defRPr sz="800">
                <a:solidFill>
                  <a:srgbClr val="666666"/>
                </a:solidFill>
              </a:defRPr>
            </a:lvl1pPr>
            <a:lvl2pPr indent="-279400" lvl="1" marL="914400" rtl="0">
              <a:spcBef>
                <a:spcPts val="0"/>
              </a:spcBef>
              <a:spcAft>
                <a:spcPts val="0"/>
              </a:spcAft>
              <a:buClr>
                <a:srgbClr val="666666"/>
              </a:buClr>
              <a:buSzPts val="800"/>
              <a:buChar char="○"/>
              <a:defRPr sz="800">
                <a:solidFill>
                  <a:srgbClr val="666666"/>
                </a:solidFill>
              </a:defRPr>
            </a:lvl2pPr>
            <a:lvl3pPr indent="-279400" lvl="2" marL="1371600" rtl="0">
              <a:spcBef>
                <a:spcPts val="0"/>
              </a:spcBef>
              <a:spcAft>
                <a:spcPts val="0"/>
              </a:spcAft>
              <a:buClr>
                <a:srgbClr val="666666"/>
              </a:buClr>
              <a:buSzPts val="800"/>
              <a:buChar char="■"/>
              <a:defRPr sz="800">
                <a:solidFill>
                  <a:srgbClr val="666666"/>
                </a:solidFill>
              </a:defRPr>
            </a:lvl3pPr>
            <a:lvl4pPr indent="-279400" lvl="3" marL="1828800" rtl="0">
              <a:spcBef>
                <a:spcPts val="0"/>
              </a:spcBef>
              <a:spcAft>
                <a:spcPts val="0"/>
              </a:spcAft>
              <a:buClr>
                <a:srgbClr val="666666"/>
              </a:buClr>
              <a:buSzPts val="800"/>
              <a:buChar char="●"/>
              <a:defRPr sz="800">
                <a:solidFill>
                  <a:srgbClr val="666666"/>
                </a:solidFill>
              </a:defRPr>
            </a:lvl4pPr>
            <a:lvl5pPr indent="-279400" lvl="4" marL="2286000" rtl="0">
              <a:spcBef>
                <a:spcPts val="0"/>
              </a:spcBef>
              <a:spcAft>
                <a:spcPts val="0"/>
              </a:spcAft>
              <a:buClr>
                <a:srgbClr val="666666"/>
              </a:buClr>
              <a:buSzPts val="800"/>
              <a:buChar char="○"/>
              <a:defRPr sz="800">
                <a:solidFill>
                  <a:srgbClr val="666666"/>
                </a:solidFill>
              </a:defRPr>
            </a:lvl5pPr>
            <a:lvl6pPr indent="-279400" lvl="5" marL="2743200" rtl="0">
              <a:spcBef>
                <a:spcPts val="0"/>
              </a:spcBef>
              <a:spcAft>
                <a:spcPts val="0"/>
              </a:spcAft>
              <a:buClr>
                <a:srgbClr val="666666"/>
              </a:buClr>
              <a:buSzPts val="800"/>
              <a:buChar char="■"/>
              <a:defRPr sz="800">
                <a:solidFill>
                  <a:srgbClr val="666666"/>
                </a:solidFill>
              </a:defRPr>
            </a:lvl6pPr>
            <a:lvl7pPr indent="-279400" lvl="6" marL="3200400" rtl="0">
              <a:spcBef>
                <a:spcPts val="0"/>
              </a:spcBef>
              <a:spcAft>
                <a:spcPts val="0"/>
              </a:spcAft>
              <a:buClr>
                <a:srgbClr val="666666"/>
              </a:buClr>
              <a:buSzPts val="800"/>
              <a:buChar char="●"/>
              <a:defRPr sz="800">
                <a:solidFill>
                  <a:srgbClr val="666666"/>
                </a:solidFill>
              </a:defRPr>
            </a:lvl7pPr>
            <a:lvl8pPr indent="-279400" lvl="7" marL="3657600" rtl="0">
              <a:spcBef>
                <a:spcPts val="0"/>
              </a:spcBef>
              <a:spcAft>
                <a:spcPts val="0"/>
              </a:spcAft>
              <a:buClr>
                <a:srgbClr val="666666"/>
              </a:buClr>
              <a:buSzPts val="800"/>
              <a:buChar char="○"/>
              <a:defRPr sz="800">
                <a:solidFill>
                  <a:srgbClr val="666666"/>
                </a:solidFill>
              </a:defRPr>
            </a:lvl8pPr>
            <a:lvl9pPr indent="-279400" lvl="8" marL="4114800" rtl="0">
              <a:spcBef>
                <a:spcPts val="0"/>
              </a:spcBef>
              <a:spcAft>
                <a:spcPts val="0"/>
              </a:spcAft>
              <a:buClr>
                <a:srgbClr val="666666"/>
              </a:buClr>
              <a:buSzPts val="800"/>
              <a:buChar char="■"/>
              <a:defRPr sz="800">
                <a:solidFill>
                  <a:srgbClr val="666666"/>
                </a:solidFill>
              </a:defRPr>
            </a:lvl9pPr>
          </a:lstStyle>
          <a:p/>
        </p:txBody>
      </p:sp>
      <p:sp>
        <p:nvSpPr>
          <p:cNvPr id="313" name="Google Shape;313;p48"/>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000"/>
              <a:buNone/>
              <a:defRPr sz="1000">
                <a:solidFill>
                  <a:srgbClr val="088BF5"/>
                </a:solidFill>
              </a:defRPr>
            </a:lvl1pPr>
            <a:lvl2pPr lvl="1" rtl="0">
              <a:spcBef>
                <a:spcPts val="0"/>
              </a:spcBef>
              <a:spcAft>
                <a:spcPts val="0"/>
              </a:spcAft>
              <a:buClr>
                <a:srgbClr val="088BF5"/>
              </a:buClr>
              <a:buSzPts val="1000"/>
              <a:buNone/>
              <a:defRPr sz="1000">
                <a:solidFill>
                  <a:srgbClr val="088BF5"/>
                </a:solidFill>
              </a:defRPr>
            </a:lvl2pPr>
            <a:lvl3pPr lvl="2" rtl="0">
              <a:spcBef>
                <a:spcPts val="0"/>
              </a:spcBef>
              <a:spcAft>
                <a:spcPts val="0"/>
              </a:spcAft>
              <a:buClr>
                <a:srgbClr val="088BF5"/>
              </a:buClr>
              <a:buSzPts val="1000"/>
              <a:buNone/>
              <a:defRPr sz="1000">
                <a:solidFill>
                  <a:srgbClr val="088BF5"/>
                </a:solidFill>
              </a:defRPr>
            </a:lvl3pPr>
            <a:lvl4pPr lvl="3" rtl="0">
              <a:spcBef>
                <a:spcPts val="0"/>
              </a:spcBef>
              <a:spcAft>
                <a:spcPts val="0"/>
              </a:spcAft>
              <a:buClr>
                <a:srgbClr val="088BF5"/>
              </a:buClr>
              <a:buSzPts val="1000"/>
              <a:buNone/>
              <a:defRPr sz="1000">
                <a:solidFill>
                  <a:srgbClr val="088BF5"/>
                </a:solidFill>
              </a:defRPr>
            </a:lvl4pPr>
            <a:lvl5pPr lvl="4" rtl="0">
              <a:spcBef>
                <a:spcPts val="0"/>
              </a:spcBef>
              <a:spcAft>
                <a:spcPts val="0"/>
              </a:spcAft>
              <a:buClr>
                <a:srgbClr val="088BF5"/>
              </a:buClr>
              <a:buSzPts val="1000"/>
              <a:buNone/>
              <a:defRPr sz="1000">
                <a:solidFill>
                  <a:srgbClr val="088BF5"/>
                </a:solidFill>
              </a:defRPr>
            </a:lvl5pPr>
            <a:lvl6pPr lvl="5" rtl="0">
              <a:spcBef>
                <a:spcPts val="0"/>
              </a:spcBef>
              <a:spcAft>
                <a:spcPts val="0"/>
              </a:spcAft>
              <a:buClr>
                <a:srgbClr val="088BF5"/>
              </a:buClr>
              <a:buSzPts val="1000"/>
              <a:buNone/>
              <a:defRPr sz="1000">
                <a:solidFill>
                  <a:srgbClr val="088BF5"/>
                </a:solidFill>
              </a:defRPr>
            </a:lvl6pPr>
            <a:lvl7pPr lvl="6" rtl="0">
              <a:spcBef>
                <a:spcPts val="0"/>
              </a:spcBef>
              <a:spcAft>
                <a:spcPts val="0"/>
              </a:spcAft>
              <a:buClr>
                <a:srgbClr val="088BF5"/>
              </a:buClr>
              <a:buSzPts val="1000"/>
              <a:buNone/>
              <a:defRPr sz="1000">
                <a:solidFill>
                  <a:srgbClr val="088BF5"/>
                </a:solidFill>
              </a:defRPr>
            </a:lvl7pPr>
            <a:lvl8pPr lvl="7" rtl="0">
              <a:spcBef>
                <a:spcPts val="0"/>
              </a:spcBef>
              <a:spcAft>
                <a:spcPts val="0"/>
              </a:spcAft>
              <a:buClr>
                <a:srgbClr val="088BF5"/>
              </a:buClr>
              <a:buSzPts val="1000"/>
              <a:buNone/>
              <a:defRPr sz="1000">
                <a:solidFill>
                  <a:srgbClr val="088BF5"/>
                </a:solidFill>
              </a:defRPr>
            </a:lvl8pPr>
            <a:lvl9pPr lvl="8" rtl="0">
              <a:spcBef>
                <a:spcPts val="0"/>
              </a:spcBef>
              <a:spcAft>
                <a:spcPts val="0"/>
              </a:spcAft>
              <a:buClr>
                <a:srgbClr val="088BF5"/>
              </a:buClr>
              <a:buSzPts val="1000"/>
              <a:buNone/>
              <a:defRPr sz="1000">
                <a:solidFill>
                  <a:srgbClr val="088BF5"/>
                </a:solidFill>
              </a:defRPr>
            </a:lvl9pPr>
          </a:lstStyle>
          <a:p/>
        </p:txBody>
      </p:sp>
      <p:sp>
        <p:nvSpPr>
          <p:cNvPr id="314" name="Google Shape;314;p48"/>
          <p:cNvSpPr/>
          <p:nvPr>
            <p:ph idx="15" type="pic"/>
          </p:nvPr>
        </p:nvSpPr>
        <p:spPr>
          <a:xfrm>
            <a:off x="982444" y="2265163"/>
            <a:ext cx="924600" cy="924600"/>
          </a:xfrm>
          <a:prstGeom prst="ellipse">
            <a:avLst/>
          </a:prstGeom>
          <a:noFill/>
          <a:ln>
            <a:noFill/>
          </a:ln>
        </p:spPr>
      </p:sp>
      <p:sp>
        <p:nvSpPr>
          <p:cNvPr id="315" name="Google Shape;315;p48"/>
          <p:cNvSpPr/>
          <p:nvPr>
            <p:ph idx="16" type="pic"/>
          </p:nvPr>
        </p:nvSpPr>
        <p:spPr>
          <a:xfrm>
            <a:off x="2466191" y="2265187"/>
            <a:ext cx="924300" cy="924300"/>
          </a:xfrm>
          <a:prstGeom prst="ellipse">
            <a:avLst/>
          </a:prstGeom>
          <a:noFill/>
          <a:ln>
            <a:noFill/>
          </a:ln>
        </p:spPr>
      </p:sp>
      <p:sp>
        <p:nvSpPr>
          <p:cNvPr id="316" name="Google Shape;316;p48"/>
          <p:cNvSpPr/>
          <p:nvPr>
            <p:ph idx="17" type="pic"/>
          </p:nvPr>
        </p:nvSpPr>
        <p:spPr>
          <a:xfrm>
            <a:off x="3949787" y="2265187"/>
            <a:ext cx="924300" cy="924300"/>
          </a:xfrm>
          <a:prstGeom prst="ellipse">
            <a:avLst/>
          </a:prstGeom>
          <a:noFill/>
          <a:ln>
            <a:noFill/>
          </a:ln>
        </p:spPr>
      </p:sp>
      <p:sp>
        <p:nvSpPr>
          <p:cNvPr id="317" name="Google Shape;317;p48"/>
          <p:cNvSpPr/>
          <p:nvPr>
            <p:ph idx="18" type="pic"/>
          </p:nvPr>
        </p:nvSpPr>
        <p:spPr>
          <a:xfrm>
            <a:off x="5433384" y="2265187"/>
            <a:ext cx="924600" cy="924600"/>
          </a:xfrm>
          <a:prstGeom prst="ellipse">
            <a:avLst/>
          </a:prstGeom>
          <a:noFill/>
          <a:ln>
            <a:noFill/>
          </a:ln>
        </p:spPr>
      </p:sp>
      <p:sp>
        <p:nvSpPr>
          <p:cNvPr id="318" name="Google Shape;318;p48"/>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p:cSld name="TITLE_AND_BODY_1_1_2_1_1_1">
    <p:bg>
      <p:bgPr>
        <a:solidFill>
          <a:srgbClr val="000000"/>
        </a:solidFill>
      </p:bgPr>
    </p:bg>
    <p:spTree>
      <p:nvGrpSpPr>
        <p:cNvPr id="319" name="Shape 319"/>
        <p:cNvGrpSpPr/>
        <p:nvPr/>
      </p:nvGrpSpPr>
      <p:grpSpPr>
        <a:xfrm>
          <a:off x="0" y="0"/>
          <a:ext cx="0" cy="0"/>
          <a:chOff x="0" y="0"/>
          <a:chExt cx="0" cy="0"/>
        </a:xfrm>
      </p:grpSpPr>
      <p:pic>
        <p:nvPicPr>
          <p:cNvPr id="320" name="Google Shape;320;p49"/>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 Light">
  <p:cSld name="TITLE_AND_BODY_1_1_2_1_1_1_1">
    <p:bg>
      <p:bgPr>
        <a:solidFill>
          <a:schemeClr val="lt1"/>
        </a:solidFill>
      </p:bgPr>
    </p:bg>
    <p:spTree>
      <p:nvGrpSpPr>
        <p:cNvPr id="321" name="Shape 321"/>
        <p:cNvGrpSpPr/>
        <p:nvPr/>
      </p:nvGrpSpPr>
      <p:grpSpPr>
        <a:xfrm>
          <a:off x="0" y="0"/>
          <a:ext cx="0" cy="0"/>
          <a:chOff x="0" y="0"/>
          <a:chExt cx="0" cy="0"/>
        </a:xfrm>
      </p:grpSpPr>
      <p:pic>
        <p:nvPicPr>
          <p:cNvPr id="322" name="Google Shape;322;p50"/>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Dark">
  <p:cSld name="TITLE_AND_BODY_1_1_1">
    <p:bg>
      <p:bgPr>
        <a:solidFill>
          <a:srgbClr val="000000"/>
        </a:solidFill>
      </p:bgPr>
    </p:bg>
    <p:spTree>
      <p:nvGrpSpPr>
        <p:cNvPr id="323" name="Shape 323"/>
        <p:cNvGrpSpPr/>
        <p:nvPr/>
      </p:nvGrpSpPr>
      <p:grpSpPr>
        <a:xfrm>
          <a:off x="0" y="0"/>
          <a:ext cx="0" cy="0"/>
          <a:chOff x="0" y="0"/>
          <a:chExt cx="0" cy="0"/>
        </a:xfrm>
      </p:grpSpPr>
      <p:sp>
        <p:nvSpPr>
          <p:cNvPr id="324" name="Google Shape;324;p51"/>
          <p:cNvSpPr/>
          <p:nvPr>
            <p:ph idx="2" type="pic"/>
          </p:nvPr>
        </p:nvSpPr>
        <p:spPr>
          <a:xfrm>
            <a:off x="4666675" y="0"/>
            <a:ext cx="4485000" cy="5143500"/>
          </a:xfrm>
          <a:prstGeom prst="rect">
            <a:avLst/>
          </a:prstGeom>
          <a:noFill/>
          <a:ln>
            <a:noFill/>
          </a:ln>
        </p:spPr>
      </p:sp>
      <p:sp>
        <p:nvSpPr>
          <p:cNvPr id="325" name="Google Shape;325;p51"/>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pic>
        <p:nvPicPr>
          <p:cNvPr id="326" name="Google Shape;326;p5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27" name="Google Shape;327;p5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28" name="Google Shape;328;p5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29" name="Google Shape;329;p5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30" name="Google Shape;330;p51"/>
          <p:cNvSpPr txBox="1"/>
          <p:nvPr>
            <p:ph idx="3"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331" name="Google Shape;331;p51"/>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332" name="Shape 332"/>
        <p:cNvGrpSpPr/>
        <p:nvPr/>
      </p:nvGrpSpPr>
      <p:grpSpPr>
        <a:xfrm>
          <a:off x="0" y="0"/>
          <a:ext cx="0" cy="0"/>
          <a:chOff x="0" y="0"/>
          <a:chExt cx="0" cy="0"/>
        </a:xfrm>
      </p:grpSpPr>
      <p:sp>
        <p:nvSpPr>
          <p:cNvPr id="333" name="Google Shape;333;p52"/>
          <p:cNvSpPr/>
          <p:nvPr>
            <p:ph idx="2" type="pic"/>
          </p:nvPr>
        </p:nvSpPr>
        <p:spPr>
          <a:xfrm>
            <a:off x="4666675" y="0"/>
            <a:ext cx="4485000" cy="5143500"/>
          </a:xfrm>
          <a:prstGeom prst="rect">
            <a:avLst/>
          </a:prstGeom>
          <a:noFill/>
          <a:ln>
            <a:noFill/>
          </a:ln>
        </p:spPr>
      </p:sp>
      <p:sp>
        <p:nvSpPr>
          <p:cNvPr id="334" name="Google Shape;334;p52"/>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35" name="Google Shape;335;p52"/>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666666"/>
              </a:buClr>
              <a:buSzPts val="900"/>
              <a:buChar char="●"/>
              <a:defRPr sz="900">
                <a:solidFill>
                  <a:srgbClr val="666666"/>
                </a:solidFill>
              </a:defRPr>
            </a:lvl1pPr>
            <a:lvl2pPr indent="-285750" lvl="1" marL="914400" rtl="0">
              <a:spcBef>
                <a:spcPts val="0"/>
              </a:spcBef>
              <a:spcAft>
                <a:spcPts val="0"/>
              </a:spcAft>
              <a:buClr>
                <a:srgbClr val="666666"/>
              </a:buClr>
              <a:buSzPts val="900"/>
              <a:buChar char="○"/>
              <a:defRPr sz="900">
                <a:solidFill>
                  <a:srgbClr val="666666"/>
                </a:solidFill>
              </a:defRPr>
            </a:lvl2pPr>
            <a:lvl3pPr indent="-285750" lvl="2" marL="1371600" rtl="0">
              <a:spcBef>
                <a:spcPts val="0"/>
              </a:spcBef>
              <a:spcAft>
                <a:spcPts val="0"/>
              </a:spcAft>
              <a:buClr>
                <a:srgbClr val="666666"/>
              </a:buClr>
              <a:buSzPts val="900"/>
              <a:buChar char="■"/>
              <a:defRPr sz="900">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Clr>
                <a:srgbClr val="666666"/>
              </a:buClr>
              <a:buSzPts val="900"/>
              <a:buChar char="■"/>
              <a:defRPr sz="900">
                <a:solidFill>
                  <a:srgbClr val="666666"/>
                </a:solidFill>
              </a:defRPr>
            </a:lvl9pPr>
          </a:lstStyle>
          <a:p/>
        </p:txBody>
      </p:sp>
      <p:sp>
        <p:nvSpPr>
          <p:cNvPr id="336" name="Google Shape;336;p52"/>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pic>
        <p:nvPicPr>
          <p:cNvPr id="337" name="Google Shape;337;p5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38" name="Google Shape;338;p52"/>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39" name="Google Shape;339;p5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40" name="Google Shape;340;p5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Dark">
  <p:cSld name="TITLE_AND_BODY_1_1_1_1">
    <p:bg>
      <p:bgPr>
        <a:solidFill>
          <a:srgbClr val="000000"/>
        </a:solidFill>
      </p:bgPr>
    </p:bg>
    <p:spTree>
      <p:nvGrpSpPr>
        <p:cNvPr id="341" name="Shape 341"/>
        <p:cNvGrpSpPr/>
        <p:nvPr/>
      </p:nvGrpSpPr>
      <p:grpSpPr>
        <a:xfrm>
          <a:off x="0" y="0"/>
          <a:ext cx="0" cy="0"/>
          <a:chOff x="0" y="0"/>
          <a:chExt cx="0" cy="0"/>
        </a:xfrm>
      </p:grpSpPr>
      <p:sp>
        <p:nvSpPr>
          <p:cNvPr id="342" name="Google Shape;342;p53"/>
          <p:cNvSpPr/>
          <p:nvPr>
            <p:ph idx="2" type="pic"/>
          </p:nvPr>
        </p:nvSpPr>
        <p:spPr>
          <a:xfrm>
            <a:off x="6136825" y="0"/>
            <a:ext cx="3007200" cy="5143500"/>
          </a:xfrm>
          <a:prstGeom prst="rect">
            <a:avLst/>
          </a:prstGeom>
          <a:noFill/>
          <a:ln>
            <a:noFill/>
          </a:ln>
        </p:spPr>
      </p:sp>
      <p:sp>
        <p:nvSpPr>
          <p:cNvPr id="343" name="Google Shape;343;p5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Clr>
                <a:schemeClr val="lt1"/>
              </a:buClr>
              <a:buSzPts val="2400"/>
              <a:buNone/>
              <a:defRPr sz="24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pic>
        <p:nvPicPr>
          <p:cNvPr id="344" name="Google Shape;344;p5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45" name="Google Shape;345;p5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46" name="Google Shape;346;p5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47" name="Google Shape;347;p5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48" name="Google Shape;348;p53"/>
          <p:cNvSpPr txBox="1"/>
          <p:nvPr>
            <p:ph idx="3"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SzPts val="900"/>
              <a:buChar char="●"/>
              <a:defRPr sz="900"/>
            </a:lvl1pPr>
            <a:lvl2pPr indent="-285750" lvl="1" marL="914400" rtl="0">
              <a:spcBef>
                <a:spcPts val="0"/>
              </a:spcBef>
              <a:spcAft>
                <a:spcPts val="0"/>
              </a:spcAft>
              <a:buSzPts val="900"/>
              <a:buChar char="○"/>
              <a:defRPr sz="900"/>
            </a:lvl2pPr>
            <a:lvl3pPr indent="-285750" lvl="2" marL="1371600" rtl="0">
              <a:spcBef>
                <a:spcPts val="0"/>
              </a:spcBef>
              <a:spcAft>
                <a:spcPts val="0"/>
              </a:spcAft>
              <a:buSzPts val="900"/>
              <a:buChar char="■"/>
              <a:defRPr sz="900"/>
            </a:lvl3pPr>
            <a:lvl4pPr indent="-285750" lvl="3" marL="1828800" rtl="0">
              <a:spcBef>
                <a:spcPts val="0"/>
              </a:spcBef>
              <a:spcAft>
                <a:spcPts val="0"/>
              </a:spcAft>
              <a:buSzPts val="900"/>
              <a:buChar char="●"/>
              <a:defRPr sz="900"/>
            </a:lvl4pPr>
            <a:lvl5pPr indent="-285750" lvl="4" marL="2286000" rtl="0">
              <a:spcBef>
                <a:spcPts val="0"/>
              </a:spcBef>
              <a:spcAft>
                <a:spcPts val="0"/>
              </a:spcAft>
              <a:buSzPts val="900"/>
              <a:buChar char="○"/>
              <a:defRPr sz="900"/>
            </a:lvl5pPr>
            <a:lvl6pPr indent="-285750" lvl="5" marL="2743200" rtl="0">
              <a:spcBef>
                <a:spcPts val="0"/>
              </a:spcBef>
              <a:spcAft>
                <a:spcPts val="0"/>
              </a:spcAft>
              <a:buSzPts val="900"/>
              <a:buChar char="■"/>
              <a:defRPr sz="900"/>
            </a:lvl6pPr>
            <a:lvl7pPr indent="-285750" lvl="6" marL="3200400" rtl="0">
              <a:spcBef>
                <a:spcPts val="0"/>
              </a:spcBef>
              <a:spcAft>
                <a:spcPts val="0"/>
              </a:spcAft>
              <a:buSzPts val="900"/>
              <a:buChar char="●"/>
              <a:defRPr sz="900"/>
            </a:lvl7pPr>
            <a:lvl8pPr indent="-285750" lvl="7" marL="3657600" rtl="0">
              <a:spcBef>
                <a:spcPts val="0"/>
              </a:spcBef>
              <a:spcAft>
                <a:spcPts val="0"/>
              </a:spcAft>
              <a:buSzPts val="900"/>
              <a:buChar char="○"/>
              <a:defRPr sz="900"/>
            </a:lvl8pPr>
            <a:lvl9pPr indent="-285750" lvl="8" marL="4114800" rtl="0">
              <a:spcBef>
                <a:spcPts val="0"/>
              </a:spcBef>
              <a:spcAft>
                <a:spcPts val="0"/>
              </a:spcAft>
              <a:buSzPts val="900"/>
              <a:buChar char="■"/>
              <a:defRPr sz="900"/>
            </a:lvl9pPr>
          </a:lstStyle>
          <a:p/>
        </p:txBody>
      </p:sp>
      <p:sp>
        <p:nvSpPr>
          <p:cNvPr id="349" name="Google Shape;349;p53"/>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Light">
  <p:cSld name="TITLE_AND_BODY_1_1_1_1_1">
    <p:bg>
      <p:bgPr>
        <a:solidFill>
          <a:schemeClr val="lt1"/>
        </a:solidFill>
      </p:bgPr>
    </p:bg>
    <p:spTree>
      <p:nvGrpSpPr>
        <p:cNvPr id="350" name="Shape 350"/>
        <p:cNvGrpSpPr/>
        <p:nvPr/>
      </p:nvGrpSpPr>
      <p:grpSpPr>
        <a:xfrm>
          <a:off x="0" y="0"/>
          <a:ext cx="0" cy="0"/>
          <a:chOff x="0" y="0"/>
          <a:chExt cx="0" cy="0"/>
        </a:xfrm>
      </p:grpSpPr>
      <p:sp>
        <p:nvSpPr>
          <p:cNvPr id="351" name="Google Shape;351;p54"/>
          <p:cNvSpPr/>
          <p:nvPr>
            <p:ph idx="2" type="pic"/>
          </p:nvPr>
        </p:nvSpPr>
        <p:spPr>
          <a:xfrm>
            <a:off x="6136825" y="0"/>
            <a:ext cx="3007200" cy="5143500"/>
          </a:xfrm>
          <a:prstGeom prst="rect">
            <a:avLst/>
          </a:prstGeom>
          <a:noFill/>
          <a:ln>
            <a:noFill/>
          </a:ln>
        </p:spPr>
      </p:sp>
      <p:sp>
        <p:nvSpPr>
          <p:cNvPr id="352" name="Google Shape;352;p5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rtl="0">
              <a:lnSpc>
                <a:spcPct val="95000"/>
              </a:lnSpc>
              <a:spcBef>
                <a:spcPts val="0"/>
              </a:spcBef>
              <a:spcAft>
                <a:spcPts val="0"/>
              </a:spcAft>
              <a:buSzPts val="2400"/>
              <a:buNone/>
              <a:defRPr sz="24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53" name="Google Shape;353;p54"/>
          <p:cNvSpPr txBox="1"/>
          <p:nvPr>
            <p:ph idx="1"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434343"/>
              </a:buClr>
              <a:buSzPts val="900"/>
              <a:buChar char="●"/>
              <a:defRPr sz="900">
                <a:solidFill>
                  <a:srgbClr val="434343"/>
                </a:solidFill>
              </a:defRPr>
            </a:lvl1pPr>
            <a:lvl2pPr indent="-285750" lvl="1" marL="914400" rtl="0">
              <a:spcBef>
                <a:spcPts val="0"/>
              </a:spcBef>
              <a:spcAft>
                <a:spcPts val="0"/>
              </a:spcAft>
              <a:buClr>
                <a:srgbClr val="434343"/>
              </a:buClr>
              <a:buSzPts val="900"/>
              <a:buChar char="○"/>
              <a:defRPr sz="900">
                <a:solidFill>
                  <a:srgbClr val="434343"/>
                </a:solidFill>
              </a:defRPr>
            </a:lvl2pPr>
            <a:lvl3pPr indent="-285750" lvl="2" marL="1371600" rtl="0">
              <a:spcBef>
                <a:spcPts val="0"/>
              </a:spcBef>
              <a:spcAft>
                <a:spcPts val="0"/>
              </a:spcAft>
              <a:buClr>
                <a:srgbClr val="434343"/>
              </a:buClr>
              <a:buSzPts val="900"/>
              <a:buChar char="■"/>
              <a:defRPr sz="900">
                <a:solidFill>
                  <a:srgbClr val="434343"/>
                </a:solidFill>
              </a:defRPr>
            </a:lvl3pPr>
            <a:lvl4pPr indent="-285750" lvl="3" marL="1828800" rtl="0">
              <a:spcBef>
                <a:spcPts val="0"/>
              </a:spcBef>
              <a:spcAft>
                <a:spcPts val="0"/>
              </a:spcAft>
              <a:buClr>
                <a:srgbClr val="434343"/>
              </a:buClr>
              <a:buSzPts val="900"/>
              <a:buChar char="●"/>
              <a:defRPr sz="900">
                <a:solidFill>
                  <a:srgbClr val="434343"/>
                </a:solidFill>
              </a:defRPr>
            </a:lvl4pPr>
            <a:lvl5pPr indent="-285750" lvl="4" marL="2286000" rtl="0">
              <a:spcBef>
                <a:spcPts val="0"/>
              </a:spcBef>
              <a:spcAft>
                <a:spcPts val="0"/>
              </a:spcAft>
              <a:buClr>
                <a:srgbClr val="434343"/>
              </a:buClr>
              <a:buSzPts val="900"/>
              <a:buChar char="○"/>
              <a:defRPr sz="900">
                <a:solidFill>
                  <a:srgbClr val="434343"/>
                </a:solidFill>
              </a:defRPr>
            </a:lvl5pPr>
            <a:lvl6pPr indent="-285750" lvl="5" marL="2743200" rtl="0">
              <a:spcBef>
                <a:spcPts val="0"/>
              </a:spcBef>
              <a:spcAft>
                <a:spcPts val="0"/>
              </a:spcAft>
              <a:buClr>
                <a:srgbClr val="434343"/>
              </a:buClr>
              <a:buSzPts val="900"/>
              <a:buChar char="■"/>
              <a:defRPr sz="900">
                <a:solidFill>
                  <a:srgbClr val="434343"/>
                </a:solidFill>
              </a:defRPr>
            </a:lvl6pPr>
            <a:lvl7pPr indent="-285750" lvl="6" marL="3200400" rtl="0">
              <a:spcBef>
                <a:spcPts val="0"/>
              </a:spcBef>
              <a:spcAft>
                <a:spcPts val="0"/>
              </a:spcAft>
              <a:buClr>
                <a:srgbClr val="434343"/>
              </a:buClr>
              <a:buSzPts val="900"/>
              <a:buChar char="●"/>
              <a:defRPr sz="900">
                <a:solidFill>
                  <a:srgbClr val="434343"/>
                </a:solidFill>
              </a:defRPr>
            </a:lvl7pPr>
            <a:lvl8pPr indent="-285750" lvl="7" marL="3657600" rtl="0">
              <a:spcBef>
                <a:spcPts val="0"/>
              </a:spcBef>
              <a:spcAft>
                <a:spcPts val="0"/>
              </a:spcAft>
              <a:buClr>
                <a:srgbClr val="434343"/>
              </a:buClr>
              <a:buSzPts val="900"/>
              <a:buChar char="○"/>
              <a:defRPr sz="900">
                <a:solidFill>
                  <a:srgbClr val="434343"/>
                </a:solidFill>
              </a:defRPr>
            </a:lvl8pPr>
            <a:lvl9pPr indent="-285750" lvl="8" marL="4114800" rtl="0">
              <a:spcBef>
                <a:spcPts val="0"/>
              </a:spcBef>
              <a:spcAft>
                <a:spcPts val="0"/>
              </a:spcAft>
              <a:buClr>
                <a:srgbClr val="434343"/>
              </a:buClr>
              <a:buSzPts val="900"/>
              <a:buChar char="■"/>
              <a:defRPr sz="900">
                <a:solidFill>
                  <a:srgbClr val="434343"/>
                </a:solidFill>
              </a:defRPr>
            </a:lvl9pPr>
          </a:lstStyle>
          <a:p/>
        </p:txBody>
      </p:sp>
      <p:sp>
        <p:nvSpPr>
          <p:cNvPr id="354" name="Google Shape;354;p54"/>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rtl="0">
              <a:spcBef>
                <a:spcPts val="0"/>
              </a:spcBef>
              <a:spcAft>
                <a:spcPts val="0"/>
              </a:spcAft>
              <a:buClr>
                <a:srgbClr val="088BF5"/>
              </a:buClr>
              <a:buSzPts val="1200"/>
              <a:buNone/>
              <a:defRPr sz="1200">
                <a:solidFill>
                  <a:srgbClr val="088BF5"/>
                </a:solidFill>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pic>
        <p:nvPicPr>
          <p:cNvPr id="355" name="Google Shape;355;p5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56" name="Google Shape;356;p54"/>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57" name="Google Shape;357;p5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58" name="Google Shape;358;p5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Dark">
  <p:cSld name="CUSTOM">
    <p:bg>
      <p:bgPr>
        <a:solidFill>
          <a:schemeClr val="dk1"/>
        </a:solidFill>
      </p:bgPr>
    </p:bg>
    <p:spTree>
      <p:nvGrpSpPr>
        <p:cNvPr id="359" name="Shape 359"/>
        <p:cNvGrpSpPr/>
        <p:nvPr/>
      </p:nvGrpSpPr>
      <p:grpSpPr>
        <a:xfrm>
          <a:off x="0" y="0"/>
          <a:ext cx="0" cy="0"/>
          <a:chOff x="0" y="0"/>
          <a:chExt cx="0" cy="0"/>
        </a:xfrm>
      </p:grpSpPr>
      <p:pic>
        <p:nvPicPr>
          <p:cNvPr id="360" name="Google Shape;360;p5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61" name="Google Shape;361;p5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62" name="Google Shape;362;p5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63" name="Google Shape;363;p5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364" name="Shape 364"/>
        <p:cNvGrpSpPr/>
        <p:nvPr/>
      </p:nvGrpSpPr>
      <p:grpSpPr>
        <a:xfrm>
          <a:off x="0" y="0"/>
          <a:ext cx="0" cy="0"/>
          <a:chOff x="0" y="0"/>
          <a:chExt cx="0" cy="0"/>
        </a:xfrm>
      </p:grpSpPr>
      <p:pic>
        <p:nvPicPr>
          <p:cNvPr id="365" name="Google Shape;365;p5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66" name="Google Shape;366;p5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67" name="Google Shape;367;p5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68" name="Google Shape;368;p5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369" name="Shape 369"/>
        <p:cNvGrpSpPr/>
        <p:nvPr/>
      </p:nvGrpSpPr>
      <p:grpSpPr>
        <a:xfrm>
          <a:off x="0" y="0"/>
          <a:ext cx="0" cy="0"/>
          <a:chOff x="0" y="0"/>
          <a:chExt cx="0" cy="0"/>
        </a:xfrm>
      </p:grpSpPr>
      <p:pic>
        <p:nvPicPr>
          <p:cNvPr id="370" name="Google Shape;370;p5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71" name="Google Shape;371;p5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72" name="Google Shape;372;p5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73" name="Google Shape;373;p5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74" name="Google Shape;374;p57"/>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rt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rtl="0">
              <a:lnSpc>
                <a:spcPct val="95000"/>
              </a:lnSpc>
              <a:spcBef>
                <a:spcPts val="0"/>
              </a:spcBef>
              <a:spcAft>
                <a:spcPts val="0"/>
              </a:spcAft>
              <a:buSzPts val="2800"/>
              <a:buNone/>
              <a:defRPr>
                <a:latin typeface="Montserrat Medium"/>
                <a:ea typeface="Montserrat Medium"/>
                <a:cs typeface="Montserrat Medium"/>
                <a:sym typeface="Montserrat Medium"/>
              </a:defRPr>
            </a:lvl2pPr>
            <a:lvl3pPr lvl="2" rtl="0">
              <a:lnSpc>
                <a:spcPct val="95000"/>
              </a:lnSpc>
              <a:spcBef>
                <a:spcPts val="0"/>
              </a:spcBef>
              <a:spcAft>
                <a:spcPts val="0"/>
              </a:spcAft>
              <a:buSzPts val="2800"/>
              <a:buNone/>
              <a:defRPr>
                <a:latin typeface="Montserrat Medium"/>
                <a:ea typeface="Montserrat Medium"/>
                <a:cs typeface="Montserrat Medium"/>
                <a:sym typeface="Montserrat Medium"/>
              </a:defRPr>
            </a:lvl3pPr>
            <a:lvl4pPr lvl="3" rtl="0">
              <a:lnSpc>
                <a:spcPct val="95000"/>
              </a:lnSpc>
              <a:spcBef>
                <a:spcPts val="0"/>
              </a:spcBef>
              <a:spcAft>
                <a:spcPts val="0"/>
              </a:spcAft>
              <a:buSzPts val="2800"/>
              <a:buNone/>
              <a:defRPr>
                <a:latin typeface="Montserrat Medium"/>
                <a:ea typeface="Montserrat Medium"/>
                <a:cs typeface="Montserrat Medium"/>
                <a:sym typeface="Montserrat Medium"/>
              </a:defRPr>
            </a:lvl4pPr>
            <a:lvl5pPr lvl="4" rtl="0">
              <a:lnSpc>
                <a:spcPct val="95000"/>
              </a:lnSpc>
              <a:spcBef>
                <a:spcPts val="0"/>
              </a:spcBef>
              <a:spcAft>
                <a:spcPts val="0"/>
              </a:spcAft>
              <a:buSzPts val="2800"/>
              <a:buNone/>
              <a:defRPr>
                <a:latin typeface="Montserrat Medium"/>
                <a:ea typeface="Montserrat Medium"/>
                <a:cs typeface="Montserrat Medium"/>
                <a:sym typeface="Montserrat Medium"/>
              </a:defRPr>
            </a:lvl5pPr>
            <a:lvl6pPr lvl="5" rtl="0">
              <a:lnSpc>
                <a:spcPct val="95000"/>
              </a:lnSpc>
              <a:spcBef>
                <a:spcPts val="0"/>
              </a:spcBef>
              <a:spcAft>
                <a:spcPts val="0"/>
              </a:spcAft>
              <a:buSzPts val="2800"/>
              <a:buNone/>
              <a:defRPr>
                <a:latin typeface="Montserrat Medium"/>
                <a:ea typeface="Montserrat Medium"/>
                <a:cs typeface="Montserrat Medium"/>
                <a:sym typeface="Montserrat Medium"/>
              </a:defRPr>
            </a:lvl6pPr>
            <a:lvl7pPr lvl="6" rtl="0">
              <a:lnSpc>
                <a:spcPct val="95000"/>
              </a:lnSpc>
              <a:spcBef>
                <a:spcPts val="0"/>
              </a:spcBef>
              <a:spcAft>
                <a:spcPts val="0"/>
              </a:spcAft>
              <a:buSzPts val="2800"/>
              <a:buNone/>
              <a:defRPr>
                <a:latin typeface="Montserrat Medium"/>
                <a:ea typeface="Montserrat Medium"/>
                <a:cs typeface="Montserrat Medium"/>
                <a:sym typeface="Montserrat Medium"/>
              </a:defRPr>
            </a:lvl7pPr>
            <a:lvl8pPr lvl="7" rtl="0">
              <a:lnSpc>
                <a:spcPct val="95000"/>
              </a:lnSpc>
              <a:spcBef>
                <a:spcPts val="0"/>
              </a:spcBef>
              <a:spcAft>
                <a:spcPts val="0"/>
              </a:spcAft>
              <a:buSzPts val="2800"/>
              <a:buNone/>
              <a:defRPr>
                <a:latin typeface="Montserrat Medium"/>
                <a:ea typeface="Montserrat Medium"/>
                <a:cs typeface="Montserrat Medium"/>
                <a:sym typeface="Montserrat Medium"/>
              </a:defRPr>
            </a:lvl8pPr>
            <a:lvl9pPr lvl="8" rtl="0">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Light">
  <p:cSld name="CUSTOM_1_3">
    <p:bg>
      <p:bgPr>
        <a:solidFill>
          <a:schemeClr val="lt1"/>
        </a:solidFill>
      </p:bgPr>
    </p:bg>
    <p:spTree>
      <p:nvGrpSpPr>
        <p:cNvPr id="375" name="Shape 375"/>
        <p:cNvGrpSpPr/>
        <p:nvPr/>
      </p:nvGrpSpPr>
      <p:grpSpPr>
        <a:xfrm>
          <a:off x="0" y="0"/>
          <a:ext cx="0" cy="0"/>
          <a:chOff x="0" y="0"/>
          <a:chExt cx="0" cy="0"/>
        </a:xfrm>
      </p:grpSpPr>
      <p:sp>
        <p:nvSpPr>
          <p:cNvPr id="376" name="Google Shape;376;p58"/>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rtl="0">
              <a:lnSpc>
                <a:spcPct val="95000"/>
              </a:lnSpc>
              <a:spcBef>
                <a:spcPts val="0"/>
              </a:spcBef>
              <a:spcAft>
                <a:spcPts val="0"/>
              </a:spcAft>
              <a:buSzPts val="3600"/>
              <a:buFont typeface="Montserrat SemiBold"/>
              <a:buNone/>
              <a:defRPr b="0" sz="3600">
                <a:latin typeface="Montserrat SemiBold"/>
                <a:ea typeface="Montserrat SemiBold"/>
                <a:cs typeface="Montserrat SemiBold"/>
                <a:sym typeface="Montserrat SemiBold"/>
              </a:defRPr>
            </a:lvl1pPr>
            <a:lvl2pPr lvl="1" rtl="0">
              <a:lnSpc>
                <a:spcPct val="95000"/>
              </a:lnSpc>
              <a:spcBef>
                <a:spcPts val="0"/>
              </a:spcBef>
              <a:spcAft>
                <a:spcPts val="0"/>
              </a:spcAft>
              <a:buSzPts val="2800"/>
              <a:buNone/>
              <a:defRPr>
                <a:latin typeface="Montserrat Medium"/>
                <a:ea typeface="Montserrat Medium"/>
                <a:cs typeface="Montserrat Medium"/>
                <a:sym typeface="Montserrat Medium"/>
              </a:defRPr>
            </a:lvl2pPr>
            <a:lvl3pPr lvl="2" rtl="0">
              <a:lnSpc>
                <a:spcPct val="95000"/>
              </a:lnSpc>
              <a:spcBef>
                <a:spcPts val="0"/>
              </a:spcBef>
              <a:spcAft>
                <a:spcPts val="0"/>
              </a:spcAft>
              <a:buSzPts val="2800"/>
              <a:buNone/>
              <a:defRPr>
                <a:latin typeface="Montserrat Medium"/>
                <a:ea typeface="Montserrat Medium"/>
                <a:cs typeface="Montserrat Medium"/>
                <a:sym typeface="Montserrat Medium"/>
              </a:defRPr>
            </a:lvl3pPr>
            <a:lvl4pPr lvl="3" rtl="0">
              <a:lnSpc>
                <a:spcPct val="95000"/>
              </a:lnSpc>
              <a:spcBef>
                <a:spcPts val="0"/>
              </a:spcBef>
              <a:spcAft>
                <a:spcPts val="0"/>
              </a:spcAft>
              <a:buSzPts val="2800"/>
              <a:buNone/>
              <a:defRPr>
                <a:latin typeface="Montserrat Medium"/>
                <a:ea typeface="Montserrat Medium"/>
                <a:cs typeface="Montserrat Medium"/>
                <a:sym typeface="Montserrat Medium"/>
              </a:defRPr>
            </a:lvl4pPr>
            <a:lvl5pPr lvl="4" rtl="0">
              <a:lnSpc>
                <a:spcPct val="95000"/>
              </a:lnSpc>
              <a:spcBef>
                <a:spcPts val="0"/>
              </a:spcBef>
              <a:spcAft>
                <a:spcPts val="0"/>
              </a:spcAft>
              <a:buSzPts val="2800"/>
              <a:buNone/>
              <a:defRPr>
                <a:latin typeface="Montserrat Medium"/>
                <a:ea typeface="Montserrat Medium"/>
                <a:cs typeface="Montserrat Medium"/>
                <a:sym typeface="Montserrat Medium"/>
              </a:defRPr>
            </a:lvl5pPr>
            <a:lvl6pPr lvl="5" rtl="0">
              <a:lnSpc>
                <a:spcPct val="95000"/>
              </a:lnSpc>
              <a:spcBef>
                <a:spcPts val="0"/>
              </a:spcBef>
              <a:spcAft>
                <a:spcPts val="0"/>
              </a:spcAft>
              <a:buSzPts val="2800"/>
              <a:buNone/>
              <a:defRPr>
                <a:latin typeface="Montserrat Medium"/>
                <a:ea typeface="Montserrat Medium"/>
                <a:cs typeface="Montserrat Medium"/>
                <a:sym typeface="Montserrat Medium"/>
              </a:defRPr>
            </a:lvl6pPr>
            <a:lvl7pPr lvl="6" rtl="0">
              <a:lnSpc>
                <a:spcPct val="95000"/>
              </a:lnSpc>
              <a:spcBef>
                <a:spcPts val="0"/>
              </a:spcBef>
              <a:spcAft>
                <a:spcPts val="0"/>
              </a:spcAft>
              <a:buSzPts val="2800"/>
              <a:buNone/>
              <a:defRPr>
                <a:latin typeface="Montserrat Medium"/>
                <a:ea typeface="Montserrat Medium"/>
                <a:cs typeface="Montserrat Medium"/>
                <a:sym typeface="Montserrat Medium"/>
              </a:defRPr>
            </a:lvl7pPr>
            <a:lvl8pPr lvl="7" rtl="0">
              <a:lnSpc>
                <a:spcPct val="95000"/>
              </a:lnSpc>
              <a:spcBef>
                <a:spcPts val="0"/>
              </a:spcBef>
              <a:spcAft>
                <a:spcPts val="0"/>
              </a:spcAft>
              <a:buSzPts val="2800"/>
              <a:buNone/>
              <a:defRPr>
                <a:latin typeface="Montserrat Medium"/>
                <a:ea typeface="Montserrat Medium"/>
                <a:cs typeface="Montserrat Medium"/>
                <a:sym typeface="Montserrat Medium"/>
              </a:defRPr>
            </a:lvl8pPr>
            <a:lvl9pPr lvl="8" rtl="0">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377" name="Google Shape;377;p5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78" name="Google Shape;378;p5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79" name="Google Shape;379;p5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380" name="Google Shape;380;p5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Bright">
  <p:cSld name="CUSTOM_1_2">
    <p:bg>
      <p:bgPr>
        <a:solidFill>
          <a:srgbClr val="088BF5"/>
        </a:solidFill>
      </p:bgPr>
    </p:bg>
    <p:spTree>
      <p:nvGrpSpPr>
        <p:cNvPr id="381" name="Shape 381"/>
        <p:cNvGrpSpPr/>
        <p:nvPr/>
      </p:nvGrpSpPr>
      <p:grpSpPr>
        <a:xfrm>
          <a:off x="0" y="0"/>
          <a:ext cx="0" cy="0"/>
          <a:chOff x="0" y="0"/>
          <a:chExt cx="0" cy="0"/>
        </a:xfrm>
      </p:grpSpPr>
      <p:pic>
        <p:nvPicPr>
          <p:cNvPr id="382" name="Google Shape;382;p5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83" name="Google Shape;383;p5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384" name="Google Shape;384;p5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85" name="Google Shape;385;p5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386" name="Google Shape;386;p59"/>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rt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rtl="0">
              <a:lnSpc>
                <a:spcPct val="95000"/>
              </a:lnSpc>
              <a:spcBef>
                <a:spcPts val="0"/>
              </a:spcBef>
              <a:spcAft>
                <a:spcPts val="0"/>
              </a:spcAft>
              <a:buSzPts val="2800"/>
              <a:buNone/>
              <a:defRPr>
                <a:latin typeface="Montserrat Medium"/>
                <a:ea typeface="Montserrat Medium"/>
                <a:cs typeface="Montserrat Medium"/>
                <a:sym typeface="Montserrat Medium"/>
              </a:defRPr>
            </a:lvl2pPr>
            <a:lvl3pPr lvl="2" rtl="0">
              <a:lnSpc>
                <a:spcPct val="95000"/>
              </a:lnSpc>
              <a:spcBef>
                <a:spcPts val="0"/>
              </a:spcBef>
              <a:spcAft>
                <a:spcPts val="0"/>
              </a:spcAft>
              <a:buSzPts val="2800"/>
              <a:buNone/>
              <a:defRPr>
                <a:latin typeface="Montserrat Medium"/>
                <a:ea typeface="Montserrat Medium"/>
                <a:cs typeface="Montserrat Medium"/>
                <a:sym typeface="Montserrat Medium"/>
              </a:defRPr>
            </a:lvl3pPr>
            <a:lvl4pPr lvl="3" rtl="0">
              <a:lnSpc>
                <a:spcPct val="95000"/>
              </a:lnSpc>
              <a:spcBef>
                <a:spcPts val="0"/>
              </a:spcBef>
              <a:spcAft>
                <a:spcPts val="0"/>
              </a:spcAft>
              <a:buSzPts val="2800"/>
              <a:buNone/>
              <a:defRPr>
                <a:latin typeface="Montserrat Medium"/>
                <a:ea typeface="Montserrat Medium"/>
                <a:cs typeface="Montserrat Medium"/>
                <a:sym typeface="Montserrat Medium"/>
              </a:defRPr>
            </a:lvl4pPr>
            <a:lvl5pPr lvl="4" rtl="0">
              <a:lnSpc>
                <a:spcPct val="95000"/>
              </a:lnSpc>
              <a:spcBef>
                <a:spcPts val="0"/>
              </a:spcBef>
              <a:spcAft>
                <a:spcPts val="0"/>
              </a:spcAft>
              <a:buSzPts val="2800"/>
              <a:buNone/>
              <a:defRPr>
                <a:latin typeface="Montserrat Medium"/>
                <a:ea typeface="Montserrat Medium"/>
                <a:cs typeface="Montserrat Medium"/>
                <a:sym typeface="Montserrat Medium"/>
              </a:defRPr>
            </a:lvl5pPr>
            <a:lvl6pPr lvl="5" rtl="0">
              <a:lnSpc>
                <a:spcPct val="95000"/>
              </a:lnSpc>
              <a:spcBef>
                <a:spcPts val="0"/>
              </a:spcBef>
              <a:spcAft>
                <a:spcPts val="0"/>
              </a:spcAft>
              <a:buSzPts val="2800"/>
              <a:buNone/>
              <a:defRPr>
                <a:latin typeface="Montserrat Medium"/>
                <a:ea typeface="Montserrat Medium"/>
                <a:cs typeface="Montserrat Medium"/>
                <a:sym typeface="Montserrat Medium"/>
              </a:defRPr>
            </a:lvl6pPr>
            <a:lvl7pPr lvl="6" rtl="0">
              <a:lnSpc>
                <a:spcPct val="95000"/>
              </a:lnSpc>
              <a:spcBef>
                <a:spcPts val="0"/>
              </a:spcBef>
              <a:spcAft>
                <a:spcPts val="0"/>
              </a:spcAft>
              <a:buSzPts val="2800"/>
              <a:buNone/>
              <a:defRPr>
                <a:latin typeface="Montserrat Medium"/>
                <a:ea typeface="Montserrat Medium"/>
                <a:cs typeface="Montserrat Medium"/>
                <a:sym typeface="Montserrat Medium"/>
              </a:defRPr>
            </a:lvl7pPr>
            <a:lvl8pPr lvl="7" rtl="0">
              <a:lnSpc>
                <a:spcPct val="95000"/>
              </a:lnSpc>
              <a:spcBef>
                <a:spcPts val="0"/>
              </a:spcBef>
              <a:spcAft>
                <a:spcPts val="0"/>
              </a:spcAft>
              <a:buSzPts val="2800"/>
              <a:buNone/>
              <a:defRPr>
                <a:latin typeface="Montserrat Medium"/>
                <a:ea typeface="Montserrat Medium"/>
                <a:cs typeface="Montserrat Medium"/>
                <a:sym typeface="Montserrat Medium"/>
              </a:defRPr>
            </a:lvl8pPr>
            <a:lvl9pPr lvl="8" rtl="0">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Dark">
  <p:cSld name="CUSTOM_1_1">
    <p:bg>
      <p:bgPr>
        <a:solidFill>
          <a:schemeClr val="dk1"/>
        </a:solidFill>
      </p:bgPr>
    </p:bg>
    <p:spTree>
      <p:nvGrpSpPr>
        <p:cNvPr id="387" name="Shape 387"/>
        <p:cNvGrpSpPr/>
        <p:nvPr/>
      </p:nvGrpSpPr>
      <p:grpSpPr>
        <a:xfrm>
          <a:off x="0" y="0"/>
          <a:ext cx="0" cy="0"/>
          <a:chOff x="0" y="0"/>
          <a:chExt cx="0" cy="0"/>
        </a:xfrm>
      </p:grpSpPr>
      <p:pic>
        <p:nvPicPr>
          <p:cNvPr id="388" name="Google Shape;388;p6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389" name="Google Shape;389;p6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390" name="Google Shape;390;p6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391" name="Google Shape;391;p6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392" name="Google Shape;392;p60"/>
          <p:cNvGrpSpPr/>
          <p:nvPr/>
        </p:nvGrpSpPr>
        <p:grpSpPr>
          <a:xfrm>
            <a:off x="952300" y="1002863"/>
            <a:ext cx="440266" cy="293956"/>
            <a:chOff x="1904600" y="2005725"/>
            <a:chExt cx="880533" cy="587912"/>
          </a:xfrm>
        </p:grpSpPr>
        <p:sp>
          <p:nvSpPr>
            <p:cNvPr id="393" name="Google Shape;393;p60"/>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sp>
          <p:nvSpPr>
            <p:cNvPr id="394" name="Google Shape;394;p60"/>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grpSp>
      <p:sp>
        <p:nvSpPr>
          <p:cNvPr id="395" name="Google Shape;395;p60"/>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rt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rtl="0">
              <a:spcBef>
                <a:spcPts val="0"/>
              </a:spcBef>
              <a:spcAft>
                <a:spcPts val="0"/>
              </a:spcAft>
              <a:buSzPts val="2800"/>
              <a:buNone/>
              <a:defRPr>
                <a:latin typeface="Montserrat Medium"/>
                <a:ea typeface="Montserrat Medium"/>
                <a:cs typeface="Montserrat Medium"/>
                <a:sym typeface="Montserrat Medium"/>
              </a:defRPr>
            </a:lvl2pPr>
            <a:lvl3pPr lvl="2" rtl="0">
              <a:spcBef>
                <a:spcPts val="0"/>
              </a:spcBef>
              <a:spcAft>
                <a:spcPts val="0"/>
              </a:spcAft>
              <a:buSzPts val="2800"/>
              <a:buNone/>
              <a:defRPr>
                <a:latin typeface="Montserrat Medium"/>
                <a:ea typeface="Montserrat Medium"/>
                <a:cs typeface="Montserrat Medium"/>
                <a:sym typeface="Montserrat Medium"/>
              </a:defRPr>
            </a:lvl3pPr>
            <a:lvl4pPr lvl="3" rtl="0">
              <a:spcBef>
                <a:spcPts val="0"/>
              </a:spcBef>
              <a:spcAft>
                <a:spcPts val="0"/>
              </a:spcAft>
              <a:buSzPts val="2800"/>
              <a:buNone/>
              <a:defRPr>
                <a:latin typeface="Montserrat Medium"/>
                <a:ea typeface="Montserrat Medium"/>
                <a:cs typeface="Montserrat Medium"/>
                <a:sym typeface="Montserrat Medium"/>
              </a:defRPr>
            </a:lvl4pPr>
            <a:lvl5pPr lvl="4" rtl="0">
              <a:spcBef>
                <a:spcPts val="0"/>
              </a:spcBef>
              <a:spcAft>
                <a:spcPts val="0"/>
              </a:spcAft>
              <a:buSzPts val="2800"/>
              <a:buNone/>
              <a:defRPr>
                <a:latin typeface="Montserrat Medium"/>
                <a:ea typeface="Montserrat Medium"/>
                <a:cs typeface="Montserrat Medium"/>
                <a:sym typeface="Montserrat Medium"/>
              </a:defRPr>
            </a:lvl5pPr>
            <a:lvl6pPr lvl="5" rtl="0">
              <a:spcBef>
                <a:spcPts val="0"/>
              </a:spcBef>
              <a:spcAft>
                <a:spcPts val="0"/>
              </a:spcAft>
              <a:buSzPts val="2800"/>
              <a:buNone/>
              <a:defRPr>
                <a:latin typeface="Montserrat Medium"/>
                <a:ea typeface="Montserrat Medium"/>
                <a:cs typeface="Montserrat Medium"/>
                <a:sym typeface="Montserrat Medium"/>
              </a:defRPr>
            </a:lvl6pPr>
            <a:lvl7pPr lvl="6" rtl="0">
              <a:spcBef>
                <a:spcPts val="0"/>
              </a:spcBef>
              <a:spcAft>
                <a:spcPts val="0"/>
              </a:spcAft>
              <a:buSzPts val="2800"/>
              <a:buNone/>
              <a:defRPr>
                <a:latin typeface="Montserrat Medium"/>
                <a:ea typeface="Montserrat Medium"/>
                <a:cs typeface="Montserrat Medium"/>
                <a:sym typeface="Montserrat Medium"/>
              </a:defRPr>
            </a:lvl7pPr>
            <a:lvl8pPr lvl="7" rtl="0">
              <a:spcBef>
                <a:spcPts val="0"/>
              </a:spcBef>
              <a:spcAft>
                <a:spcPts val="0"/>
              </a:spcAft>
              <a:buSzPts val="2800"/>
              <a:buNone/>
              <a:defRPr>
                <a:latin typeface="Montserrat Medium"/>
                <a:ea typeface="Montserrat Medium"/>
                <a:cs typeface="Montserrat Medium"/>
                <a:sym typeface="Montserrat Medium"/>
              </a:defRPr>
            </a:lvl8pPr>
            <a:lvl9pPr lvl="8" rtl="0">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Light">
  <p:cSld name="CUSTOM_1_1_2">
    <p:bg>
      <p:bgPr>
        <a:solidFill>
          <a:schemeClr val="lt1"/>
        </a:solidFill>
      </p:bgPr>
    </p:bg>
    <p:spTree>
      <p:nvGrpSpPr>
        <p:cNvPr id="396" name="Shape 396"/>
        <p:cNvGrpSpPr/>
        <p:nvPr/>
      </p:nvGrpSpPr>
      <p:grpSpPr>
        <a:xfrm>
          <a:off x="0" y="0"/>
          <a:ext cx="0" cy="0"/>
          <a:chOff x="0" y="0"/>
          <a:chExt cx="0" cy="0"/>
        </a:xfrm>
      </p:grpSpPr>
      <p:grpSp>
        <p:nvGrpSpPr>
          <p:cNvPr id="397" name="Google Shape;397;p61"/>
          <p:cNvGrpSpPr/>
          <p:nvPr/>
        </p:nvGrpSpPr>
        <p:grpSpPr>
          <a:xfrm>
            <a:off x="952300" y="1002863"/>
            <a:ext cx="440266" cy="293956"/>
            <a:chOff x="1904600" y="2005725"/>
            <a:chExt cx="880533" cy="587912"/>
          </a:xfrm>
        </p:grpSpPr>
        <p:sp>
          <p:nvSpPr>
            <p:cNvPr id="398" name="Google Shape;398;p61"/>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sp>
          <p:nvSpPr>
            <p:cNvPr id="399" name="Google Shape;399;p61"/>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grpSp>
      <p:sp>
        <p:nvSpPr>
          <p:cNvPr id="400" name="Google Shape;400;p61"/>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rt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rtl="0">
              <a:spcBef>
                <a:spcPts val="0"/>
              </a:spcBef>
              <a:spcAft>
                <a:spcPts val="0"/>
              </a:spcAft>
              <a:buSzPts val="2800"/>
              <a:buNone/>
              <a:defRPr>
                <a:latin typeface="Montserrat Medium"/>
                <a:ea typeface="Montserrat Medium"/>
                <a:cs typeface="Montserrat Medium"/>
                <a:sym typeface="Montserrat Medium"/>
              </a:defRPr>
            </a:lvl2pPr>
            <a:lvl3pPr lvl="2" rtl="0">
              <a:spcBef>
                <a:spcPts val="0"/>
              </a:spcBef>
              <a:spcAft>
                <a:spcPts val="0"/>
              </a:spcAft>
              <a:buSzPts val="2800"/>
              <a:buNone/>
              <a:defRPr>
                <a:latin typeface="Montserrat Medium"/>
                <a:ea typeface="Montserrat Medium"/>
                <a:cs typeface="Montserrat Medium"/>
                <a:sym typeface="Montserrat Medium"/>
              </a:defRPr>
            </a:lvl3pPr>
            <a:lvl4pPr lvl="3" rtl="0">
              <a:spcBef>
                <a:spcPts val="0"/>
              </a:spcBef>
              <a:spcAft>
                <a:spcPts val="0"/>
              </a:spcAft>
              <a:buSzPts val="2800"/>
              <a:buNone/>
              <a:defRPr>
                <a:latin typeface="Montserrat Medium"/>
                <a:ea typeface="Montserrat Medium"/>
                <a:cs typeface="Montserrat Medium"/>
                <a:sym typeface="Montserrat Medium"/>
              </a:defRPr>
            </a:lvl4pPr>
            <a:lvl5pPr lvl="4" rtl="0">
              <a:spcBef>
                <a:spcPts val="0"/>
              </a:spcBef>
              <a:spcAft>
                <a:spcPts val="0"/>
              </a:spcAft>
              <a:buSzPts val="2800"/>
              <a:buNone/>
              <a:defRPr>
                <a:latin typeface="Montserrat Medium"/>
                <a:ea typeface="Montserrat Medium"/>
                <a:cs typeface="Montserrat Medium"/>
                <a:sym typeface="Montserrat Medium"/>
              </a:defRPr>
            </a:lvl5pPr>
            <a:lvl6pPr lvl="5" rtl="0">
              <a:spcBef>
                <a:spcPts val="0"/>
              </a:spcBef>
              <a:spcAft>
                <a:spcPts val="0"/>
              </a:spcAft>
              <a:buSzPts val="2800"/>
              <a:buNone/>
              <a:defRPr>
                <a:latin typeface="Montserrat Medium"/>
                <a:ea typeface="Montserrat Medium"/>
                <a:cs typeface="Montserrat Medium"/>
                <a:sym typeface="Montserrat Medium"/>
              </a:defRPr>
            </a:lvl6pPr>
            <a:lvl7pPr lvl="6" rtl="0">
              <a:spcBef>
                <a:spcPts val="0"/>
              </a:spcBef>
              <a:spcAft>
                <a:spcPts val="0"/>
              </a:spcAft>
              <a:buSzPts val="2800"/>
              <a:buNone/>
              <a:defRPr>
                <a:latin typeface="Montserrat Medium"/>
                <a:ea typeface="Montserrat Medium"/>
                <a:cs typeface="Montserrat Medium"/>
                <a:sym typeface="Montserrat Medium"/>
              </a:defRPr>
            </a:lvl7pPr>
            <a:lvl8pPr lvl="7" rtl="0">
              <a:spcBef>
                <a:spcPts val="0"/>
              </a:spcBef>
              <a:spcAft>
                <a:spcPts val="0"/>
              </a:spcAft>
              <a:buSzPts val="2800"/>
              <a:buNone/>
              <a:defRPr>
                <a:latin typeface="Montserrat Medium"/>
                <a:ea typeface="Montserrat Medium"/>
                <a:cs typeface="Montserrat Medium"/>
                <a:sym typeface="Montserrat Medium"/>
              </a:defRPr>
            </a:lvl8pPr>
            <a:lvl9pPr lvl="8" rtl="0">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401" name="Google Shape;401;p6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02" name="Google Shape;402;p6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sp>
        <p:nvSpPr>
          <p:cNvPr id="403" name="Google Shape;403;p6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04" name="Google Shape;404;p6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Bright">
  <p:cSld name="CUSTOM_1_1_1">
    <p:bg>
      <p:bgPr>
        <a:solidFill>
          <a:srgbClr val="088BF5"/>
        </a:solidFill>
      </p:bgPr>
    </p:bg>
    <p:spTree>
      <p:nvGrpSpPr>
        <p:cNvPr id="405" name="Shape 405"/>
        <p:cNvGrpSpPr/>
        <p:nvPr/>
      </p:nvGrpSpPr>
      <p:grpSpPr>
        <a:xfrm>
          <a:off x="0" y="0"/>
          <a:ext cx="0" cy="0"/>
          <a:chOff x="0" y="0"/>
          <a:chExt cx="0" cy="0"/>
        </a:xfrm>
      </p:grpSpPr>
      <p:pic>
        <p:nvPicPr>
          <p:cNvPr id="406" name="Google Shape;406;p6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07" name="Google Shape;407;p6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408" name="Google Shape;408;p6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09" name="Google Shape;409;p6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rt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rtl="0" algn="ctr">
              <a:lnSpc>
                <a:spcPct val="100000"/>
              </a:lnSpc>
              <a:spcBef>
                <a:spcPts val="0"/>
              </a:spcBef>
              <a:spcAft>
                <a:spcPts val="0"/>
              </a:spcAft>
              <a:buClr>
                <a:schemeClr val="lt1"/>
              </a:buClr>
              <a:buSzPts val="2800"/>
              <a:buNone/>
              <a:defRPr sz="2800">
                <a:solidFill>
                  <a:schemeClr val="lt1"/>
                </a:solidFill>
              </a:defRPr>
            </a:lvl2pPr>
            <a:lvl3pPr lvl="2" rtl="0" algn="ctr">
              <a:lnSpc>
                <a:spcPct val="100000"/>
              </a:lnSpc>
              <a:spcBef>
                <a:spcPts val="0"/>
              </a:spcBef>
              <a:spcAft>
                <a:spcPts val="0"/>
              </a:spcAft>
              <a:buClr>
                <a:schemeClr val="lt1"/>
              </a:buClr>
              <a:buSzPts val="2800"/>
              <a:buNone/>
              <a:defRPr sz="2800">
                <a:solidFill>
                  <a:schemeClr val="lt1"/>
                </a:solidFill>
              </a:defRPr>
            </a:lvl3pPr>
            <a:lvl4pPr lvl="3" rtl="0" algn="ctr">
              <a:lnSpc>
                <a:spcPct val="100000"/>
              </a:lnSpc>
              <a:spcBef>
                <a:spcPts val="0"/>
              </a:spcBef>
              <a:spcAft>
                <a:spcPts val="0"/>
              </a:spcAft>
              <a:buClr>
                <a:schemeClr val="lt1"/>
              </a:buClr>
              <a:buSzPts val="2800"/>
              <a:buNone/>
              <a:defRPr sz="2800">
                <a:solidFill>
                  <a:schemeClr val="lt1"/>
                </a:solidFill>
              </a:defRPr>
            </a:lvl4pPr>
            <a:lvl5pPr lvl="4" rtl="0" algn="ctr">
              <a:lnSpc>
                <a:spcPct val="100000"/>
              </a:lnSpc>
              <a:spcBef>
                <a:spcPts val="0"/>
              </a:spcBef>
              <a:spcAft>
                <a:spcPts val="0"/>
              </a:spcAft>
              <a:buClr>
                <a:schemeClr val="lt1"/>
              </a:buClr>
              <a:buSzPts val="2800"/>
              <a:buNone/>
              <a:defRPr sz="2800">
                <a:solidFill>
                  <a:schemeClr val="lt1"/>
                </a:solidFill>
              </a:defRPr>
            </a:lvl5pPr>
            <a:lvl6pPr lvl="5" rtl="0" algn="ctr">
              <a:lnSpc>
                <a:spcPct val="100000"/>
              </a:lnSpc>
              <a:spcBef>
                <a:spcPts val="0"/>
              </a:spcBef>
              <a:spcAft>
                <a:spcPts val="0"/>
              </a:spcAft>
              <a:buClr>
                <a:schemeClr val="lt1"/>
              </a:buClr>
              <a:buSzPts val="2800"/>
              <a:buNone/>
              <a:defRPr sz="2800">
                <a:solidFill>
                  <a:schemeClr val="lt1"/>
                </a:solidFill>
              </a:defRPr>
            </a:lvl6pPr>
            <a:lvl7pPr lvl="6" rtl="0" algn="ctr">
              <a:lnSpc>
                <a:spcPct val="100000"/>
              </a:lnSpc>
              <a:spcBef>
                <a:spcPts val="0"/>
              </a:spcBef>
              <a:spcAft>
                <a:spcPts val="0"/>
              </a:spcAft>
              <a:buClr>
                <a:schemeClr val="lt1"/>
              </a:buClr>
              <a:buSzPts val="2800"/>
              <a:buNone/>
              <a:defRPr sz="2800">
                <a:solidFill>
                  <a:schemeClr val="lt1"/>
                </a:solidFill>
              </a:defRPr>
            </a:lvl7pPr>
            <a:lvl8pPr lvl="7" rtl="0" algn="ctr">
              <a:lnSpc>
                <a:spcPct val="100000"/>
              </a:lnSpc>
              <a:spcBef>
                <a:spcPts val="0"/>
              </a:spcBef>
              <a:spcAft>
                <a:spcPts val="0"/>
              </a:spcAft>
              <a:buClr>
                <a:schemeClr val="lt1"/>
              </a:buClr>
              <a:buSzPts val="2800"/>
              <a:buNone/>
              <a:defRPr sz="2800">
                <a:solidFill>
                  <a:schemeClr val="lt1"/>
                </a:solidFill>
              </a:defRPr>
            </a:lvl8pPr>
            <a:lvl9pPr lvl="8" rtl="0"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410" name="Google Shape;410;p62"/>
          <p:cNvGrpSpPr/>
          <p:nvPr/>
        </p:nvGrpSpPr>
        <p:grpSpPr>
          <a:xfrm>
            <a:off x="952300" y="1002863"/>
            <a:ext cx="440266" cy="293956"/>
            <a:chOff x="1904600" y="2005725"/>
            <a:chExt cx="880533" cy="587912"/>
          </a:xfrm>
        </p:grpSpPr>
        <p:sp>
          <p:nvSpPr>
            <p:cNvPr id="411" name="Google Shape;411;p62"/>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sp>
          <p:nvSpPr>
            <p:cNvPr id="412" name="Google Shape;412;p62"/>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grpSp>
      <p:sp>
        <p:nvSpPr>
          <p:cNvPr id="413" name="Google Shape;413;p62"/>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rtl="0">
              <a:lnSpc>
                <a:spcPct val="115000"/>
              </a:lnSpc>
              <a:spcBef>
                <a:spcPts val="0"/>
              </a:spcBef>
              <a:spcAft>
                <a:spcPts val="0"/>
              </a:spcAft>
              <a:buClr>
                <a:schemeClr val="lt1"/>
              </a:buClr>
              <a:buSzPts val="2300"/>
              <a:buFont typeface="Montserrat SemiBold"/>
              <a:buNone/>
              <a:defRPr b="0" sz="2300">
                <a:solidFill>
                  <a:schemeClr val="lt1"/>
                </a:solidFill>
                <a:latin typeface="Montserrat SemiBold"/>
                <a:ea typeface="Montserrat SemiBold"/>
                <a:cs typeface="Montserrat SemiBold"/>
                <a:sym typeface="Montserrat SemiBold"/>
              </a:defRPr>
            </a:lvl1pPr>
            <a:lvl2pPr lvl="1" rtl="0">
              <a:spcBef>
                <a:spcPts val="0"/>
              </a:spcBef>
              <a:spcAft>
                <a:spcPts val="0"/>
              </a:spcAft>
              <a:buSzPts val="2800"/>
              <a:buNone/>
              <a:defRPr>
                <a:latin typeface="Montserrat Medium"/>
                <a:ea typeface="Montserrat Medium"/>
                <a:cs typeface="Montserrat Medium"/>
                <a:sym typeface="Montserrat Medium"/>
              </a:defRPr>
            </a:lvl2pPr>
            <a:lvl3pPr lvl="2" rtl="0">
              <a:spcBef>
                <a:spcPts val="0"/>
              </a:spcBef>
              <a:spcAft>
                <a:spcPts val="0"/>
              </a:spcAft>
              <a:buSzPts val="2800"/>
              <a:buNone/>
              <a:defRPr>
                <a:latin typeface="Montserrat Medium"/>
                <a:ea typeface="Montserrat Medium"/>
                <a:cs typeface="Montserrat Medium"/>
                <a:sym typeface="Montserrat Medium"/>
              </a:defRPr>
            </a:lvl3pPr>
            <a:lvl4pPr lvl="3" rtl="0">
              <a:spcBef>
                <a:spcPts val="0"/>
              </a:spcBef>
              <a:spcAft>
                <a:spcPts val="0"/>
              </a:spcAft>
              <a:buSzPts val="2800"/>
              <a:buNone/>
              <a:defRPr>
                <a:latin typeface="Montserrat Medium"/>
                <a:ea typeface="Montserrat Medium"/>
                <a:cs typeface="Montserrat Medium"/>
                <a:sym typeface="Montserrat Medium"/>
              </a:defRPr>
            </a:lvl4pPr>
            <a:lvl5pPr lvl="4" rtl="0">
              <a:spcBef>
                <a:spcPts val="0"/>
              </a:spcBef>
              <a:spcAft>
                <a:spcPts val="0"/>
              </a:spcAft>
              <a:buSzPts val="2800"/>
              <a:buNone/>
              <a:defRPr>
                <a:latin typeface="Montserrat Medium"/>
                <a:ea typeface="Montserrat Medium"/>
                <a:cs typeface="Montserrat Medium"/>
                <a:sym typeface="Montserrat Medium"/>
              </a:defRPr>
            </a:lvl5pPr>
            <a:lvl6pPr lvl="5" rtl="0">
              <a:spcBef>
                <a:spcPts val="0"/>
              </a:spcBef>
              <a:spcAft>
                <a:spcPts val="0"/>
              </a:spcAft>
              <a:buSzPts val="2800"/>
              <a:buNone/>
              <a:defRPr>
                <a:latin typeface="Montserrat Medium"/>
                <a:ea typeface="Montserrat Medium"/>
                <a:cs typeface="Montserrat Medium"/>
                <a:sym typeface="Montserrat Medium"/>
              </a:defRPr>
            </a:lvl6pPr>
            <a:lvl7pPr lvl="6" rtl="0">
              <a:spcBef>
                <a:spcPts val="0"/>
              </a:spcBef>
              <a:spcAft>
                <a:spcPts val="0"/>
              </a:spcAft>
              <a:buSzPts val="2800"/>
              <a:buNone/>
              <a:defRPr>
                <a:latin typeface="Montserrat Medium"/>
                <a:ea typeface="Montserrat Medium"/>
                <a:cs typeface="Montserrat Medium"/>
                <a:sym typeface="Montserrat Medium"/>
              </a:defRPr>
            </a:lvl7pPr>
            <a:lvl8pPr lvl="7" rtl="0">
              <a:spcBef>
                <a:spcPts val="0"/>
              </a:spcBef>
              <a:spcAft>
                <a:spcPts val="0"/>
              </a:spcAft>
              <a:buSzPts val="2800"/>
              <a:buNone/>
              <a:defRPr>
                <a:latin typeface="Montserrat Medium"/>
                <a:ea typeface="Montserrat Medium"/>
                <a:cs typeface="Montserrat Medium"/>
                <a:sym typeface="Montserrat Medium"/>
              </a:defRPr>
            </a:lvl8pPr>
            <a:lvl9pPr lvl="8" rtl="0">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type="title">
  <p:cSld name="TITLE">
    <p:bg>
      <p:bgPr>
        <a:solidFill>
          <a:schemeClr val="dk1"/>
        </a:solidFill>
      </p:bgPr>
    </p:bg>
    <p:spTree>
      <p:nvGrpSpPr>
        <p:cNvPr id="417" name="Shape 417"/>
        <p:cNvGrpSpPr/>
        <p:nvPr/>
      </p:nvGrpSpPr>
      <p:grpSpPr>
        <a:xfrm>
          <a:off x="0" y="0"/>
          <a:ext cx="0" cy="0"/>
          <a:chOff x="0" y="0"/>
          <a:chExt cx="0" cy="0"/>
        </a:xfrm>
      </p:grpSpPr>
      <p:sp>
        <p:nvSpPr>
          <p:cNvPr id="418" name="Google Shape;418;p64"/>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419" name="Google Shape;419;p64"/>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900"/>
              <a:buFont typeface="Montserrat SemiBold"/>
              <a:buNone/>
              <a:defRPr b="0" sz="2900">
                <a:solidFill>
                  <a:schemeClr val="lt1"/>
                </a:solidFill>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 - Title Slide - Light">
  <p:cSld name="TITLE_1">
    <p:bg>
      <p:bgPr>
        <a:solidFill>
          <a:schemeClr val="lt1"/>
        </a:solidFill>
      </p:bgPr>
    </p:bg>
    <p:spTree>
      <p:nvGrpSpPr>
        <p:cNvPr id="420" name="Shape 420"/>
        <p:cNvGrpSpPr/>
        <p:nvPr/>
      </p:nvGrpSpPr>
      <p:grpSpPr>
        <a:xfrm>
          <a:off x="0" y="0"/>
          <a:ext cx="0" cy="0"/>
          <a:chOff x="0" y="0"/>
          <a:chExt cx="0" cy="0"/>
        </a:xfrm>
      </p:grpSpPr>
      <p:sp>
        <p:nvSpPr>
          <p:cNvPr id="421" name="Google Shape;421;p65"/>
          <p:cNvSpPr txBox="1"/>
          <p:nvPr/>
        </p:nvSpPr>
        <p:spPr>
          <a:xfrm>
            <a:off x="4874075" y="4100975"/>
            <a:ext cx="404400" cy="200100"/>
          </a:xfrm>
          <a:prstGeom prst="rect">
            <a:avLst/>
          </a:prstGeom>
          <a:noFill/>
          <a:ln>
            <a:noFill/>
          </a:ln>
        </p:spPr>
        <p:txBody>
          <a:bodyPr anchorCtr="0" anchor="t" bIns="45725" lIns="45725" spcFirstLastPara="1" rIns="45725" wrap="square" tIns="45725">
            <a:spAutoFit/>
          </a:bodyPr>
          <a:lstStyle/>
          <a:p>
            <a:pPr indent="0" lvl="0" marL="0" rtl="0" algn="l">
              <a:spcBef>
                <a:spcPts val="0"/>
              </a:spcBef>
              <a:spcAft>
                <a:spcPts val="0"/>
              </a:spcAft>
              <a:buNone/>
            </a:pPr>
            <a:r>
              <a:t/>
            </a:r>
            <a:endParaRPr sz="700">
              <a:latin typeface="Montserrat Medium"/>
              <a:ea typeface="Montserrat Medium"/>
              <a:cs typeface="Montserrat Medium"/>
              <a:sym typeface="Montserrat Medium"/>
            </a:endParaRPr>
          </a:p>
        </p:txBody>
      </p:sp>
      <p:sp>
        <p:nvSpPr>
          <p:cNvPr id="422" name="Google Shape;422;p65"/>
          <p:cNvSpPr txBox="1"/>
          <p:nvPr>
            <p:ph type="ctrTitle"/>
          </p:nvPr>
        </p:nvSpPr>
        <p:spPr>
          <a:xfrm>
            <a:off x="952300" y="3159475"/>
            <a:ext cx="51237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900"/>
              <a:buFont typeface="Montserrat SemiBold"/>
              <a:buNone/>
              <a:defRPr b="0" sz="2900">
                <a:latin typeface="Montserrat SemiBold"/>
                <a:ea typeface="Montserrat SemiBold"/>
                <a:cs typeface="Montserrat SemiBold"/>
                <a:sym typeface="Montserrat Semi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Dark">
  <p:cSld name="TITLE_AND_BODY_2">
    <p:bg>
      <p:bgPr>
        <a:solidFill>
          <a:srgbClr val="000000"/>
        </a:solidFill>
      </p:bgPr>
    </p:bg>
    <p:spTree>
      <p:nvGrpSpPr>
        <p:cNvPr id="423" name="Shape 423"/>
        <p:cNvGrpSpPr/>
        <p:nvPr/>
      </p:nvGrpSpPr>
      <p:grpSpPr>
        <a:xfrm>
          <a:off x="0" y="0"/>
          <a:ext cx="0" cy="0"/>
          <a:chOff x="0" y="0"/>
          <a:chExt cx="0" cy="0"/>
        </a:xfrm>
      </p:grpSpPr>
      <p:pic>
        <p:nvPicPr>
          <p:cNvPr id="424" name="Google Shape;424;p6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25" name="Google Shape;425;p6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26" name="Google Shape;426;p6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27" name="Google Shape;427;p6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28" name="Google Shape;428;p6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29" name="Google Shape;429;p66"/>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430" name="Google Shape;430;p66"/>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 - Title &amp; Body - Light">
  <p:cSld name="TITLE_AND_BODY_2_1">
    <p:bg>
      <p:bgPr>
        <a:solidFill>
          <a:schemeClr val="lt1"/>
        </a:solidFill>
      </p:bgPr>
    </p:bg>
    <p:spTree>
      <p:nvGrpSpPr>
        <p:cNvPr id="431" name="Shape 431"/>
        <p:cNvGrpSpPr/>
        <p:nvPr/>
      </p:nvGrpSpPr>
      <p:grpSpPr>
        <a:xfrm>
          <a:off x="0" y="0"/>
          <a:ext cx="0" cy="0"/>
          <a:chOff x="0" y="0"/>
          <a:chExt cx="0" cy="0"/>
        </a:xfrm>
      </p:grpSpPr>
      <p:sp>
        <p:nvSpPr>
          <p:cNvPr id="432" name="Google Shape;432;p6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33" name="Google Shape;433;p67"/>
          <p:cNvSpPr txBox="1"/>
          <p:nvPr>
            <p:ph idx="1"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434" name="Google Shape;434;p67"/>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pic>
        <p:nvPicPr>
          <p:cNvPr id="435" name="Google Shape;435;p6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36" name="Google Shape;436;p67"/>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37" name="Google Shape;437;p6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38" name="Google Shape;438;p6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Dark">
  <p:cSld name="TITLE_AND_BODY_1">
    <p:bg>
      <p:bgPr>
        <a:solidFill>
          <a:srgbClr val="000000"/>
        </a:solidFill>
      </p:bgPr>
    </p:bg>
    <p:spTree>
      <p:nvGrpSpPr>
        <p:cNvPr id="439" name="Shape 439"/>
        <p:cNvGrpSpPr/>
        <p:nvPr/>
      </p:nvGrpSpPr>
      <p:grpSpPr>
        <a:xfrm>
          <a:off x="0" y="0"/>
          <a:ext cx="0" cy="0"/>
          <a:chOff x="0" y="0"/>
          <a:chExt cx="0" cy="0"/>
        </a:xfrm>
      </p:grpSpPr>
      <p:pic>
        <p:nvPicPr>
          <p:cNvPr id="440" name="Google Shape;440;p6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41" name="Google Shape;441;p6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42" name="Google Shape;442;p6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43" name="Google Shape;443;p6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44" name="Google Shape;444;p68"/>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45" name="Google Shape;445;p68"/>
          <p:cNvSpPr txBox="1"/>
          <p:nvPr>
            <p:ph idx="2"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46" name="Google Shape;446;p68"/>
          <p:cNvSpPr txBox="1"/>
          <p:nvPr>
            <p:ph idx="3"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47" name="Google Shape;447;p68"/>
          <p:cNvCxnSpPr/>
          <p:nvPr/>
        </p:nvCxnSpPr>
        <p:spPr>
          <a:xfrm>
            <a:off x="3167675" y="2469497"/>
            <a:ext cx="0" cy="1719900"/>
          </a:xfrm>
          <a:prstGeom prst="straightConnector1">
            <a:avLst/>
          </a:prstGeom>
          <a:noFill/>
          <a:ln cap="flat" cmpd="sng" w="9525">
            <a:solidFill>
              <a:srgbClr val="434343"/>
            </a:solidFill>
            <a:prstDash val="solid"/>
            <a:round/>
            <a:headEnd len="med" w="med" type="none"/>
            <a:tailEnd len="med" w="med" type="none"/>
          </a:ln>
        </p:spPr>
      </p:cxnSp>
      <p:sp>
        <p:nvSpPr>
          <p:cNvPr id="448" name="Google Shape;448;p68"/>
          <p:cNvSpPr txBox="1"/>
          <p:nvPr>
            <p:ph idx="4"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49" name="Google Shape;449;p68"/>
          <p:cNvSpPr txBox="1"/>
          <p:nvPr>
            <p:ph idx="5"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50" name="Google Shape;450;p68"/>
          <p:cNvSpPr txBox="1"/>
          <p:nvPr>
            <p:ph idx="6"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51" name="Google Shape;451;p68"/>
          <p:cNvSpPr txBox="1"/>
          <p:nvPr>
            <p:ph idx="7"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52" name="Google Shape;452;p68"/>
          <p:cNvCxnSpPr/>
          <p:nvPr/>
        </p:nvCxnSpPr>
        <p:spPr>
          <a:xfrm>
            <a:off x="5980613" y="2469497"/>
            <a:ext cx="0" cy="17199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3 Columns - Light">
  <p:cSld name="TITLE_AND_BODY_1_4">
    <p:bg>
      <p:bgPr>
        <a:solidFill>
          <a:schemeClr val="lt1"/>
        </a:solidFill>
      </p:bgPr>
    </p:bg>
    <p:spTree>
      <p:nvGrpSpPr>
        <p:cNvPr id="453" name="Shape 453"/>
        <p:cNvGrpSpPr/>
        <p:nvPr/>
      </p:nvGrpSpPr>
      <p:grpSpPr>
        <a:xfrm>
          <a:off x="0" y="0"/>
          <a:ext cx="0" cy="0"/>
          <a:chOff x="0" y="0"/>
          <a:chExt cx="0" cy="0"/>
        </a:xfrm>
      </p:grpSpPr>
      <p:sp>
        <p:nvSpPr>
          <p:cNvPr id="454" name="Google Shape;454;p69"/>
          <p:cNvSpPr txBox="1"/>
          <p:nvPr>
            <p:ph type="ctrTitle"/>
          </p:nvPr>
        </p:nvSpPr>
        <p:spPr>
          <a:xfrm>
            <a:off x="952300" y="923200"/>
            <a:ext cx="70782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55" name="Google Shape;455;p69"/>
          <p:cNvSpPr txBox="1"/>
          <p:nvPr>
            <p:ph idx="1" type="body"/>
          </p:nvPr>
        </p:nvSpPr>
        <p:spPr>
          <a:xfrm>
            <a:off x="885925"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56" name="Google Shape;456;p69"/>
          <p:cNvSpPr txBox="1"/>
          <p:nvPr>
            <p:ph idx="2" type="subTitle"/>
          </p:nvPr>
        </p:nvSpPr>
        <p:spPr>
          <a:xfrm>
            <a:off x="921713"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57" name="Google Shape;457;p69"/>
          <p:cNvCxnSpPr/>
          <p:nvPr/>
        </p:nvCxnSpPr>
        <p:spPr>
          <a:xfrm>
            <a:off x="3167675" y="2469497"/>
            <a:ext cx="0" cy="1719900"/>
          </a:xfrm>
          <a:prstGeom prst="straightConnector1">
            <a:avLst/>
          </a:prstGeom>
          <a:noFill/>
          <a:ln cap="flat" cmpd="sng" w="9525">
            <a:solidFill>
              <a:srgbClr val="CCCCCC"/>
            </a:solidFill>
            <a:prstDash val="solid"/>
            <a:round/>
            <a:headEnd len="med" w="med" type="none"/>
            <a:tailEnd len="med" w="med" type="none"/>
          </a:ln>
        </p:spPr>
      </p:cxnSp>
      <p:sp>
        <p:nvSpPr>
          <p:cNvPr id="458" name="Google Shape;458;p69"/>
          <p:cNvSpPr txBox="1"/>
          <p:nvPr>
            <p:ph idx="3" type="body"/>
          </p:nvPr>
        </p:nvSpPr>
        <p:spPr>
          <a:xfrm>
            <a:off x="3752837"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59" name="Google Shape;459;p69"/>
          <p:cNvSpPr txBox="1"/>
          <p:nvPr>
            <p:ph idx="4" type="subTitle"/>
          </p:nvPr>
        </p:nvSpPr>
        <p:spPr>
          <a:xfrm>
            <a:off x="3788624"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60" name="Google Shape;460;p69"/>
          <p:cNvSpPr txBox="1"/>
          <p:nvPr>
            <p:ph idx="5" type="body"/>
          </p:nvPr>
        </p:nvSpPr>
        <p:spPr>
          <a:xfrm>
            <a:off x="6568800" y="3479938"/>
            <a:ext cx="1807800" cy="12180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61" name="Google Shape;461;p69"/>
          <p:cNvSpPr txBox="1"/>
          <p:nvPr>
            <p:ph idx="6" type="subTitle"/>
          </p:nvPr>
        </p:nvSpPr>
        <p:spPr>
          <a:xfrm>
            <a:off x="6604588" y="3171625"/>
            <a:ext cx="19113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62" name="Google Shape;462;p69"/>
          <p:cNvCxnSpPr/>
          <p:nvPr/>
        </p:nvCxnSpPr>
        <p:spPr>
          <a:xfrm>
            <a:off x="5980613" y="2469497"/>
            <a:ext cx="0" cy="1719900"/>
          </a:xfrm>
          <a:prstGeom prst="straightConnector1">
            <a:avLst/>
          </a:prstGeom>
          <a:noFill/>
          <a:ln cap="flat" cmpd="sng" w="9525">
            <a:solidFill>
              <a:srgbClr val="CCCCCC"/>
            </a:solidFill>
            <a:prstDash val="solid"/>
            <a:round/>
            <a:headEnd len="med" w="med" type="none"/>
            <a:tailEnd len="med" w="med" type="none"/>
          </a:ln>
        </p:spPr>
      </p:cxnSp>
      <p:pic>
        <p:nvPicPr>
          <p:cNvPr id="463" name="Google Shape;463;p6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64" name="Google Shape;464;p69"/>
          <p:cNvSpPr txBox="1"/>
          <p:nvPr>
            <p:ph idx="7"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65" name="Google Shape;465;p6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466" name="Google Shape;466;p6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Dark">
  <p:cSld name="TITLE_AND_BODY_1_3">
    <p:bg>
      <p:bgPr>
        <a:solidFill>
          <a:srgbClr val="000000"/>
        </a:solidFill>
      </p:bgPr>
    </p:bg>
    <p:spTree>
      <p:nvGrpSpPr>
        <p:cNvPr id="467" name="Shape 467"/>
        <p:cNvGrpSpPr/>
        <p:nvPr/>
      </p:nvGrpSpPr>
      <p:grpSpPr>
        <a:xfrm>
          <a:off x="0" y="0"/>
          <a:ext cx="0" cy="0"/>
          <a:chOff x="0" y="0"/>
          <a:chExt cx="0" cy="0"/>
        </a:xfrm>
      </p:grpSpPr>
      <p:pic>
        <p:nvPicPr>
          <p:cNvPr id="468" name="Google Shape;468;p7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69" name="Google Shape;469;p7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70" name="Google Shape;470;p7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471" name="Google Shape;471;p7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472" name="Google Shape;472;p70"/>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73" name="Google Shape;473;p70"/>
          <p:cNvSpPr txBox="1"/>
          <p:nvPr>
            <p:ph idx="2"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74" name="Google Shape;474;p70"/>
          <p:cNvSpPr txBox="1"/>
          <p:nvPr>
            <p:ph idx="3"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75" name="Google Shape;475;p70"/>
          <p:cNvSpPr txBox="1"/>
          <p:nvPr>
            <p:ph idx="4"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76" name="Google Shape;476;p70"/>
          <p:cNvSpPr txBox="1"/>
          <p:nvPr>
            <p:ph idx="5"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77" name="Google Shape;477;p70"/>
          <p:cNvSpPr txBox="1"/>
          <p:nvPr>
            <p:ph idx="6"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78" name="Google Shape;478;p70"/>
          <p:cNvSpPr txBox="1"/>
          <p:nvPr>
            <p:ph idx="7"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79" name="Google Shape;479;p70"/>
          <p:cNvSpPr txBox="1"/>
          <p:nvPr>
            <p:ph idx="8"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480" name="Google Shape;480;p70"/>
          <p:cNvSpPr txBox="1"/>
          <p:nvPr>
            <p:ph idx="9"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81" name="Google Shape;481;p70"/>
          <p:cNvCxnSpPr/>
          <p:nvPr/>
        </p:nvCxnSpPr>
        <p:spPr>
          <a:xfrm>
            <a:off x="274387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482" name="Google Shape;482;p70"/>
          <p:cNvCxnSpPr/>
          <p:nvPr/>
        </p:nvCxnSpPr>
        <p:spPr>
          <a:xfrm>
            <a:off x="4804715" y="2491550"/>
            <a:ext cx="0" cy="1682700"/>
          </a:xfrm>
          <a:prstGeom prst="straightConnector1">
            <a:avLst/>
          </a:prstGeom>
          <a:noFill/>
          <a:ln cap="flat" cmpd="sng" w="9525">
            <a:solidFill>
              <a:srgbClr val="434343"/>
            </a:solidFill>
            <a:prstDash val="solid"/>
            <a:round/>
            <a:headEnd len="med" w="med" type="none"/>
            <a:tailEnd len="med" w="med" type="none"/>
          </a:ln>
        </p:spPr>
      </p:cxnSp>
      <p:cxnSp>
        <p:nvCxnSpPr>
          <p:cNvPr id="483" name="Google Shape;483;p70"/>
          <p:cNvCxnSpPr/>
          <p:nvPr/>
        </p:nvCxnSpPr>
        <p:spPr>
          <a:xfrm>
            <a:off x="6862600" y="2491550"/>
            <a:ext cx="0" cy="1682700"/>
          </a:xfrm>
          <a:prstGeom prst="straightConnector1">
            <a:avLst/>
          </a:prstGeom>
          <a:noFill/>
          <a:ln cap="flat" cmpd="sng" w="9525">
            <a:solidFill>
              <a:srgbClr val="434343"/>
            </a:solidFill>
            <a:prstDash val="solid"/>
            <a:round/>
            <a:headEnd len="med" w="med" type="none"/>
            <a:tailEnd len="med" w="med" type="none"/>
          </a:ln>
        </p:spPr>
      </p:cxn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 - 4 Columns - Light">
  <p:cSld name="TITLE_AND_BODY_1_3_1">
    <p:bg>
      <p:bgPr>
        <a:solidFill>
          <a:schemeClr val="lt1"/>
        </a:solidFill>
      </p:bgPr>
    </p:bg>
    <p:spTree>
      <p:nvGrpSpPr>
        <p:cNvPr id="484" name="Shape 484"/>
        <p:cNvGrpSpPr/>
        <p:nvPr/>
      </p:nvGrpSpPr>
      <p:grpSpPr>
        <a:xfrm>
          <a:off x="0" y="0"/>
          <a:ext cx="0" cy="0"/>
          <a:chOff x="0" y="0"/>
          <a:chExt cx="0" cy="0"/>
        </a:xfrm>
      </p:grpSpPr>
      <p:sp>
        <p:nvSpPr>
          <p:cNvPr id="485" name="Google Shape;485;p71"/>
          <p:cNvSpPr txBox="1"/>
          <p:nvPr>
            <p:ph type="ctrTitle"/>
          </p:nvPr>
        </p:nvSpPr>
        <p:spPr>
          <a:xfrm>
            <a:off x="952300" y="923200"/>
            <a:ext cx="74646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86" name="Google Shape;486;p71"/>
          <p:cNvSpPr txBox="1"/>
          <p:nvPr>
            <p:ph idx="1" type="body"/>
          </p:nvPr>
        </p:nvSpPr>
        <p:spPr>
          <a:xfrm>
            <a:off x="885925"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87" name="Google Shape;487;p71"/>
          <p:cNvSpPr txBox="1"/>
          <p:nvPr>
            <p:ph idx="2" type="subTitle"/>
          </p:nvPr>
        </p:nvSpPr>
        <p:spPr>
          <a:xfrm>
            <a:off x="92171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88" name="Google Shape;488;p71"/>
          <p:cNvSpPr txBox="1"/>
          <p:nvPr>
            <p:ph idx="3" type="body"/>
          </p:nvPr>
        </p:nvSpPr>
        <p:spPr>
          <a:xfrm>
            <a:off x="2942424"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89" name="Google Shape;489;p71"/>
          <p:cNvSpPr txBox="1"/>
          <p:nvPr>
            <p:ph idx="4" type="subTitle"/>
          </p:nvPr>
        </p:nvSpPr>
        <p:spPr>
          <a:xfrm>
            <a:off x="2978206"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90" name="Google Shape;490;p71"/>
          <p:cNvSpPr txBox="1"/>
          <p:nvPr>
            <p:ph idx="5" type="body"/>
          </p:nvPr>
        </p:nvSpPr>
        <p:spPr>
          <a:xfrm>
            <a:off x="4998913"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91" name="Google Shape;491;p71"/>
          <p:cNvSpPr txBox="1"/>
          <p:nvPr>
            <p:ph idx="6" type="subTitle"/>
          </p:nvPr>
        </p:nvSpPr>
        <p:spPr>
          <a:xfrm>
            <a:off x="5034700"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sp>
        <p:nvSpPr>
          <p:cNvPr id="492" name="Google Shape;492;p71"/>
          <p:cNvSpPr txBox="1"/>
          <p:nvPr>
            <p:ph idx="7" type="body"/>
          </p:nvPr>
        </p:nvSpPr>
        <p:spPr>
          <a:xfrm>
            <a:off x="7055412" y="3480163"/>
            <a:ext cx="1495500" cy="1311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493" name="Google Shape;493;p71"/>
          <p:cNvSpPr txBox="1"/>
          <p:nvPr>
            <p:ph idx="8" type="subTitle"/>
          </p:nvPr>
        </p:nvSpPr>
        <p:spPr>
          <a:xfrm>
            <a:off x="7091193" y="3172035"/>
            <a:ext cx="16617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100"/>
              <a:buNone/>
              <a:defRPr sz="1100">
                <a:solidFill>
                  <a:srgbClr val="088BF5"/>
                </a:solidFill>
              </a:defRPr>
            </a:lvl1pPr>
            <a:lvl2pPr lvl="1">
              <a:spcBef>
                <a:spcPts val="0"/>
              </a:spcBef>
              <a:spcAft>
                <a:spcPts val="0"/>
              </a:spcAft>
              <a:buClr>
                <a:srgbClr val="088BF5"/>
              </a:buClr>
              <a:buSzPts val="1100"/>
              <a:buNone/>
              <a:defRPr sz="1100">
                <a:solidFill>
                  <a:srgbClr val="088BF5"/>
                </a:solidFill>
              </a:defRPr>
            </a:lvl2pPr>
            <a:lvl3pPr lvl="2">
              <a:spcBef>
                <a:spcPts val="0"/>
              </a:spcBef>
              <a:spcAft>
                <a:spcPts val="0"/>
              </a:spcAft>
              <a:buClr>
                <a:srgbClr val="088BF5"/>
              </a:buClr>
              <a:buSzPts val="1100"/>
              <a:buNone/>
              <a:defRPr sz="1100">
                <a:solidFill>
                  <a:srgbClr val="088BF5"/>
                </a:solidFill>
              </a:defRPr>
            </a:lvl3pPr>
            <a:lvl4pPr lvl="3">
              <a:spcBef>
                <a:spcPts val="0"/>
              </a:spcBef>
              <a:spcAft>
                <a:spcPts val="0"/>
              </a:spcAft>
              <a:buClr>
                <a:srgbClr val="088BF5"/>
              </a:buClr>
              <a:buSzPts val="1100"/>
              <a:buNone/>
              <a:defRPr sz="1100">
                <a:solidFill>
                  <a:srgbClr val="088BF5"/>
                </a:solidFill>
              </a:defRPr>
            </a:lvl4pPr>
            <a:lvl5pPr lvl="4">
              <a:spcBef>
                <a:spcPts val="0"/>
              </a:spcBef>
              <a:spcAft>
                <a:spcPts val="0"/>
              </a:spcAft>
              <a:buClr>
                <a:srgbClr val="088BF5"/>
              </a:buClr>
              <a:buSzPts val="1100"/>
              <a:buNone/>
              <a:defRPr sz="1100">
                <a:solidFill>
                  <a:srgbClr val="088BF5"/>
                </a:solidFill>
              </a:defRPr>
            </a:lvl5pPr>
            <a:lvl6pPr lvl="5">
              <a:spcBef>
                <a:spcPts val="0"/>
              </a:spcBef>
              <a:spcAft>
                <a:spcPts val="0"/>
              </a:spcAft>
              <a:buClr>
                <a:srgbClr val="088BF5"/>
              </a:buClr>
              <a:buSzPts val="1100"/>
              <a:buNone/>
              <a:defRPr sz="1100">
                <a:solidFill>
                  <a:srgbClr val="088BF5"/>
                </a:solidFill>
              </a:defRPr>
            </a:lvl6pPr>
            <a:lvl7pPr lvl="6">
              <a:spcBef>
                <a:spcPts val="0"/>
              </a:spcBef>
              <a:spcAft>
                <a:spcPts val="0"/>
              </a:spcAft>
              <a:buClr>
                <a:srgbClr val="088BF5"/>
              </a:buClr>
              <a:buSzPts val="1100"/>
              <a:buNone/>
              <a:defRPr sz="1100">
                <a:solidFill>
                  <a:srgbClr val="088BF5"/>
                </a:solidFill>
              </a:defRPr>
            </a:lvl7pPr>
            <a:lvl8pPr lvl="7">
              <a:spcBef>
                <a:spcPts val="0"/>
              </a:spcBef>
              <a:spcAft>
                <a:spcPts val="0"/>
              </a:spcAft>
              <a:buClr>
                <a:srgbClr val="088BF5"/>
              </a:buClr>
              <a:buSzPts val="1100"/>
              <a:buNone/>
              <a:defRPr sz="1100">
                <a:solidFill>
                  <a:srgbClr val="088BF5"/>
                </a:solidFill>
              </a:defRPr>
            </a:lvl8pPr>
            <a:lvl9pPr lvl="8">
              <a:spcBef>
                <a:spcPts val="0"/>
              </a:spcBef>
              <a:spcAft>
                <a:spcPts val="0"/>
              </a:spcAft>
              <a:buClr>
                <a:srgbClr val="088BF5"/>
              </a:buClr>
              <a:buSzPts val="1100"/>
              <a:buNone/>
              <a:defRPr sz="1100">
                <a:solidFill>
                  <a:srgbClr val="088BF5"/>
                </a:solidFill>
              </a:defRPr>
            </a:lvl9pPr>
          </a:lstStyle>
          <a:p/>
        </p:txBody>
      </p:sp>
      <p:cxnSp>
        <p:nvCxnSpPr>
          <p:cNvPr id="494" name="Google Shape;494;p71"/>
          <p:cNvCxnSpPr/>
          <p:nvPr/>
        </p:nvCxnSpPr>
        <p:spPr>
          <a:xfrm>
            <a:off x="274387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495" name="Google Shape;495;p71"/>
          <p:cNvCxnSpPr/>
          <p:nvPr/>
        </p:nvCxnSpPr>
        <p:spPr>
          <a:xfrm>
            <a:off x="4804715" y="2491550"/>
            <a:ext cx="0" cy="1682700"/>
          </a:xfrm>
          <a:prstGeom prst="straightConnector1">
            <a:avLst/>
          </a:prstGeom>
          <a:noFill/>
          <a:ln cap="flat" cmpd="sng" w="9525">
            <a:solidFill>
              <a:srgbClr val="CCCCCC"/>
            </a:solidFill>
            <a:prstDash val="solid"/>
            <a:round/>
            <a:headEnd len="med" w="med" type="none"/>
            <a:tailEnd len="med" w="med" type="none"/>
          </a:ln>
        </p:spPr>
      </p:cxnSp>
      <p:cxnSp>
        <p:nvCxnSpPr>
          <p:cNvPr id="496" name="Google Shape;496;p71"/>
          <p:cNvCxnSpPr/>
          <p:nvPr/>
        </p:nvCxnSpPr>
        <p:spPr>
          <a:xfrm>
            <a:off x="6862600" y="2491550"/>
            <a:ext cx="0" cy="1682700"/>
          </a:xfrm>
          <a:prstGeom prst="straightConnector1">
            <a:avLst/>
          </a:prstGeom>
          <a:noFill/>
          <a:ln cap="flat" cmpd="sng" w="9525">
            <a:solidFill>
              <a:srgbClr val="CCCCCC"/>
            </a:solidFill>
            <a:prstDash val="solid"/>
            <a:round/>
            <a:headEnd len="med" w="med" type="none"/>
            <a:tailEnd len="med" w="med" type="none"/>
          </a:ln>
        </p:spPr>
      </p:cxnSp>
      <p:pic>
        <p:nvPicPr>
          <p:cNvPr id="497" name="Google Shape;497;p7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498" name="Google Shape;498;p71"/>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499" name="Google Shape;499;p7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00" name="Google Shape;500;p7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Dark">
  <p:cSld name="TITLE_AND_BODY_1_1">
    <p:bg>
      <p:bgPr>
        <a:solidFill>
          <a:srgbClr val="000000"/>
        </a:solidFill>
      </p:bgPr>
    </p:bg>
    <p:spTree>
      <p:nvGrpSpPr>
        <p:cNvPr id="501" name="Shape 501"/>
        <p:cNvGrpSpPr/>
        <p:nvPr/>
      </p:nvGrpSpPr>
      <p:grpSpPr>
        <a:xfrm>
          <a:off x="0" y="0"/>
          <a:ext cx="0" cy="0"/>
          <a:chOff x="0" y="0"/>
          <a:chExt cx="0" cy="0"/>
        </a:xfrm>
      </p:grpSpPr>
      <p:sp>
        <p:nvSpPr>
          <p:cNvPr id="502" name="Google Shape;502;p72"/>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03" name="Google Shape;503;p7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04" name="Google Shape;504;p7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05" name="Google Shape;505;p7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06" name="Google Shape;506;p7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07" name="Google Shape;507;p72"/>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08" name="Google Shape;508;p72"/>
          <p:cNvSpPr/>
          <p:nvPr/>
        </p:nvSpPr>
        <p:spPr>
          <a:xfrm>
            <a:off x="4655538" y="0"/>
            <a:ext cx="44850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09" name="Google Shape;509;p72"/>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510" name="Google Shape;510;p72"/>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11" name="Google Shape;511;p72"/>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Text - Light">
  <p:cSld name="TITLE_AND_BODY_1_1_3">
    <p:bg>
      <p:bgPr>
        <a:solidFill>
          <a:schemeClr val="lt1"/>
        </a:solidFill>
      </p:bgPr>
    </p:bg>
    <p:spTree>
      <p:nvGrpSpPr>
        <p:cNvPr id="512" name="Shape 512"/>
        <p:cNvGrpSpPr/>
        <p:nvPr/>
      </p:nvGrpSpPr>
      <p:grpSpPr>
        <a:xfrm>
          <a:off x="0" y="0"/>
          <a:ext cx="0" cy="0"/>
          <a:chOff x="0" y="0"/>
          <a:chExt cx="0" cy="0"/>
        </a:xfrm>
      </p:grpSpPr>
      <p:sp>
        <p:nvSpPr>
          <p:cNvPr id="513" name="Google Shape;513;p7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14" name="Google Shape;514;p7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15" name="Google Shape;515;p73"/>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16" name="Google Shape;516;p7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17" name="Google Shape;517;p7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518" name="Google Shape;518;p73"/>
          <p:cNvSpPr txBox="1"/>
          <p:nvPr>
            <p:ph idx="2" type="body"/>
          </p:nvPr>
        </p:nvSpPr>
        <p:spPr>
          <a:xfrm>
            <a:off x="885925"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519" name="Google Shape;519;p73"/>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
        <p:nvSpPr>
          <p:cNvPr id="520" name="Google Shape;520;p73"/>
          <p:cNvSpPr txBox="1"/>
          <p:nvPr>
            <p:ph idx="4" type="body"/>
          </p:nvPr>
        </p:nvSpPr>
        <p:spPr>
          <a:xfrm>
            <a:off x="5291913" y="2778988"/>
            <a:ext cx="3029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521" name="Google Shape;521;p73"/>
          <p:cNvSpPr txBox="1"/>
          <p:nvPr>
            <p:ph idx="5" type="subTitle"/>
          </p:nvPr>
        </p:nvSpPr>
        <p:spPr>
          <a:xfrm>
            <a:off x="5289601"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1200"/>
              <a:buNone/>
              <a:defRPr sz="1200">
                <a:solidFill>
                  <a:srgbClr val="088BF5"/>
                </a:solidFill>
              </a:defRPr>
            </a:lvl2pPr>
            <a:lvl3pPr lvl="2">
              <a:spcBef>
                <a:spcPts val="0"/>
              </a:spcBef>
              <a:spcAft>
                <a:spcPts val="0"/>
              </a:spcAft>
              <a:buClr>
                <a:srgbClr val="088BF5"/>
              </a:buClr>
              <a:buSzPts val="1200"/>
              <a:buNone/>
              <a:defRPr sz="1200">
                <a:solidFill>
                  <a:srgbClr val="088BF5"/>
                </a:solidFill>
              </a:defRPr>
            </a:lvl3pPr>
            <a:lvl4pPr lvl="3">
              <a:spcBef>
                <a:spcPts val="0"/>
              </a:spcBef>
              <a:spcAft>
                <a:spcPts val="0"/>
              </a:spcAft>
              <a:buClr>
                <a:srgbClr val="088BF5"/>
              </a:buClr>
              <a:buSzPts val="1200"/>
              <a:buNone/>
              <a:defRPr sz="1200">
                <a:solidFill>
                  <a:srgbClr val="088BF5"/>
                </a:solidFill>
              </a:defRPr>
            </a:lvl4pPr>
            <a:lvl5pPr lvl="4">
              <a:spcBef>
                <a:spcPts val="0"/>
              </a:spcBef>
              <a:spcAft>
                <a:spcPts val="0"/>
              </a:spcAft>
              <a:buClr>
                <a:srgbClr val="088BF5"/>
              </a:buClr>
              <a:buSzPts val="1200"/>
              <a:buNone/>
              <a:defRPr sz="1200">
                <a:solidFill>
                  <a:srgbClr val="088BF5"/>
                </a:solidFill>
              </a:defRPr>
            </a:lvl5pPr>
            <a:lvl6pPr lvl="5">
              <a:spcBef>
                <a:spcPts val="0"/>
              </a:spcBef>
              <a:spcAft>
                <a:spcPts val="0"/>
              </a:spcAft>
              <a:buClr>
                <a:srgbClr val="088BF5"/>
              </a:buClr>
              <a:buSzPts val="1200"/>
              <a:buNone/>
              <a:defRPr sz="1200">
                <a:solidFill>
                  <a:srgbClr val="088BF5"/>
                </a:solidFill>
              </a:defRPr>
            </a:lvl6pPr>
            <a:lvl7pPr lvl="6">
              <a:spcBef>
                <a:spcPts val="0"/>
              </a:spcBef>
              <a:spcAft>
                <a:spcPts val="0"/>
              </a:spcAft>
              <a:buClr>
                <a:srgbClr val="088BF5"/>
              </a:buClr>
              <a:buSzPts val="1200"/>
              <a:buNone/>
              <a:defRPr sz="1200">
                <a:solidFill>
                  <a:srgbClr val="088BF5"/>
                </a:solidFill>
              </a:defRPr>
            </a:lvl7pPr>
            <a:lvl8pPr lvl="7">
              <a:spcBef>
                <a:spcPts val="0"/>
              </a:spcBef>
              <a:spcAft>
                <a:spcPts val="0"/>
              </a:spcAft>
              <a:buClr>
                <a:srgbClr val="088BF5"/>
              </a:buClr>
              <a:buSzPts val="1200"/>
              <a:buNone/>
              <a:defRPr sz="1200">
                <a:solidFill>
                  <a:srgbClr val="088BF5"/>
                </a:solidFill>
              </a:defRPr>
            </a:lvl8pPr>
            <a:lvl9pPr lvl="8">
              <a:spcBef>
                <a:spcPts val="0"/>
              </a:spcBef>
              <a:spcAft>
                <a:spcPts val="0"/>
              </a:spcAft>
              <a:buClr>
                <a:srgbClr val="088BF5"/>
              </a:buClr>
              <a:buSzPts val="1200"/>
              <a:buNone/>
              <a:defRPr sz="1200">
                <a:solidFill>
                  <a:srgbClr val="088BF5"/>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Dark">
  <p:cSld name="TITLE_AND_BODY_1_1_2">
    <p:bg>
      <p:bgPr>
        <a:solidFill>
          <a:srgbClr val="000000"/>
        </a:solidFill>
      </p:bgPr>
    </p:bg>
    <p:spTree>
      <p:nvGrpSpPr>
        <p:cNvPr id="522" name="Shape 522"/>
        <p:cNvGrpSpPr/>
        <p:nvPr/>
      </p:nvGrpSpPr>
      <p:grpSpPr>
        <a:xfrm>
          <a:off x="0" y="0"/>
          <a:ext cx="0" cy="0"/>
          <a:chOff x="0" y="0"/>
          <a:chExt cx="0" cy="0"/>
        </a:xfrm>
      </p:grpSpPr>
      <p:sp>
        <p:nvSpPr>
          <p:cNvPr id="523" name="Google Shape;523;p74"/>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24" name="Google Shape;524;p7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25" name="Google Shape;525;p7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26" name="Google Shape;526;p7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27" name="Google Shape;527;p7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28" name="Google Shape;528;p74"/>
          <p:cNvSpPr txBox="1"/>
          <p:nvPr>
            <p:ph idx="2"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529" name="Google Shape;529;p74"/>
          <p:cNvSpPr/>
          <p:nvPr/>
        </p:nvSpPr>
        <p:spPr>
          <a:xfrm>
            <a:off x="6133188" y="0"/>
            <a:ext cx="3007200" cy="5143500"/>
          </a:xfrm>
          <a:prstGeom prst="rect">
            <a:avLst/>
          </a:prstGeom>
          <a:solidFill>
            <a:schemeClr val="dk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30" name="Google Shape;530;p74"/>
          <p:cNvSpPr txBox="1"/>
          <p:nvPr>
            <p:ph idx="3"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31" name="Google Shape;531;p74"/>
          <p:cNvSpPr txBox="1"/>
          <p:nvPr>
            <p:ph idx="4"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32" name="Google Shape;532;p74"/>
          <p:cNvSpPr txBox="1"/>
          <p:nvPr>
            <p:ph idx="5"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533" name="Google Shape;533;p74"/>
          <p:cNvSpPr txBox="1"/>
          <p:nvPr>
            <p:ph idx="6"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34" name="Google Shape;534;p74"/>
          <p:cNvSpPr txBox="1"/>
          <p:nvPr>
            <p:ph idx="7"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35" name="Google Shape;535;p74"/>
          <p:cNvSpPr txBox="1"/>
          <p:nvPr>
            <p:ph idx="8"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36" name="Google Shape;536;p74"/>
          <p:cNvSpPr txBox="1"/>
          <p:nvPr>
            <p:ph idx="9"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Text - Light">
  <p:cSld name="TITLE_AND_BODY_1_1_2_2">
    <p:bg>
      <p:bgPr>
        <a:solidFill>
          <a:schemeClr val="lt1"/>
        </a:solidFill>
      </p:bgPr>
    </p:bg>
    <p:spTree>
      <p:nvGrpSpPr>
        <p:cNvPr id="537" name="Shape 537"/>
        <p:cNvGrpSpPr/>
        <p:nvPr/>
      </p:nvGrpSpPr>
      <p:grpSpPr>
        <a:xfrm>
          <a:off x="0" y="0"/>
          <a:ext cx="0" cy="0"/>
          <a:chOff x="0" y="0"/>
          <a:chExt cx="0" cy="0"/>
        </a:xfrm>
      </p:grpSpPr>
      <p:sp>
        <p:nvSpPr>
          <p:cNvPr id="538" name="Google Shape;538;p75"/>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39" name="Google Shape;539;p75"/>
          <p:cNvSpPr txBox="1"/>
          <p:nvPr>
            <p:ph idx="1" type="body"/>
          </p:nvPr>
        </p:nvSpPr>
        <p:spPr>
          <a:xfrm>
            <a:off x="885925" y="2778988"/>
            <a:ext cx="31143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540" name="Google Shape;540;p75"/>
          <p:cNvSpPr txBox="1"/>
          <p:nvPr>
            <p:ph idx="2" type="subTitle"/>
          </p:nvPr>
        </p:nvSpPr>
        <p:spPr>
          <a:xfrm>
            <a:off x="6953973" y="1098750"/>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41" name="Google Shape;541;p75"/>
          <p:cNvSpPr txBox="1"/>
          <p:nvPr>
            <p:ph idx="3" type="body"/>
          </p:nvPr>
        </p:nvSpPr>
        <p:spPr>
          <a:xfrm>
            <a:off x="6925175" y="1476177"/>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42" name="Google Shape;542;p75"/>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Clr>
                <a:srgbClr val="088BF5"/>
              </a:buClr>
              <a:buSzPts val="700"/>
              <a:buNone/>
              <a:defRPr>
                <a:solidFill>
                  <a:srgbClr val="088BF5"/>
                </a:solidFill>
              </a:defRPr>
            </a:lvl2pPr>
            <a:lvl3pPr lvl="2">
              <a:spcBef>
                <a:spcPts val="0"/>
              </a:spcBef>
              <a:spcAft>
                <a:spcPts val="0"/>
              </a:spcAft>
              <a:buClr>
                <a:srgbClr val="088BF5"/>
              </a:buClr>
              <a:buSzPts val="700"/>
              <a:buNone/>
              <a:defRPr>
                <a:solidFill>
                  <a:srgbClr val="088BF5"/>
                </a:solidFill>
              </a:defRPr>
            </a:lvl3pPr>
            <a:lvl4pPr lvl="3">
              <a:spcBef>
                <a:spcPts val="0"/>
              </a:spcBef>
              <a:spcAft>
                <a:spcPts val="0"/>
              </a:spcAft>
              <a:buClr>
                <a:srgbClr val="088BF5"/>
              </a:buClr>
              <a:buSzPts val="700"/>
              <a:buNone/>
              <a:defRPr>
                <a:solidFill>
                  <a:srgbClr val="088BF5"/>
                </a:solidFill>
              </a:defRPr>
            </a:lvl4pPr>
            <a:lvl5pPr lvl="4">
              <a:spcBef>
                <a:spcPts val="0"/>
              </a:spcBef>
              <a:spcAft>
                <a:spcPts val="0"/>
              </a:spcAft>
              <a:buClr>
                <a:srgbClr val="088BF5"/>
              </a:buClr>
              <a:buSzPts val="700"/>
              <a:buNone/>
              <a:defRPr>
                <a:solidFill>
                  <a:srgbClr val="088BF5"/>
                </a:solidFill>
              </a:defRPr>
            </a:lvl5pPr>
            <a:lvl6pPr lvl="5">
              <a:spcBef>
                <a:spcPts val="0"/>
              </a:spcBef>
              <a:spcAft>
                <a:spcPts val="0"/>
              </a:spcAft>
              <a:buClr>
                <a:srgbClr val="088BF5"/>
              </a:buClr>
              <a:buSzPts val="700"/>
              <a:buNone/>
              <a:defRPr>
                <a:solidFill>
                  <a:srgbClr val="088BF5"/>
                </a:solidFill>
              </a:defRPr>
            </a:lvl6pPr>
            <a:lvl7pPr lvl="6">
              <a:spcBef>
                <a:spcPts val="0"/>
              </a:spcBef>
              <a:spcAft>
                <a:spcPts val="0"/>
              </a:spcAft>
              <a:buClr>
                <a:srgbClr val="088BF5"/>
              </a:buClr>
              <a:buSzPts val="700"/>
              <a:buNone/>
              <a:defRPr>
                <a:solidFill>
                  <a:srgbClr val="088BF5"/>
                </a:solidFill>
              </a:defRPr>
            </a:lvl7pPr>
            <a:lvl8pPr lvl="7">
              <a:spcBef>
                <a:spcPts val="0"/>
              </a:spcBef>
              <a:spcAft>
                <a:spcPts val="0"/>
              </a:spcAft>
              <a:buClr>
                <a:srgbClr val="088BF5"/>
              </a:buClr>
              <a:buSzPts val="700"/>
              <a:buNone/>
              <a:defRPr>
                <a:solidFill>
                  <a:srgbClr val="088BF5"/>
                </a:solidFill>
              </a:defRPr>
            </a:lvl8pPr>
            <a:lvl9pPr lvl="8">
              <a:spcBef>
                <a:spcPts val="0"/>
              </a:spcBef>
              <a:spcAft>
                <a:spcPts val="0"/>
              </a:spcAft>
              <a:buClr>
                <a:srgbClr val="088BF5"/>
              </a:buClr>
              <a:buSzPts val="700"/>
              <a:buNone/>
              <a:defRPr>
                <a:solidFill>
                  <a:srgbClr val="088BF5"/>
                </a:solidFill>
              </a:defRPr>
            </a:lvl9pPr>
          </a:lstStyle>
          <a:p/>
        </p:txBody>
      </p:sp>
      <p:sp>
        <p:nvSpPr>
          <p:cNvPr id="543" name="Google Shape;543;p75"/>
          <p:cNvSpPr txBox="1"/>
          <p:nvPr>
            <p:ph idx="5" type="subTitle"/>
          </p:nvPr>
        </p:nvSpPr>
        <p:spPr>
          <a:xfrm>
            <a:off x="6953973" y="2281662"/>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44" name="Google Shape;544;p75"/>
          <p:cNvSpPr txBox="1"/>
          <p:nvPr>
            <p:ph idx="6" type="body"/>
          </p:nvPr>
        </p:nvSpPr>
        <p:spPr>
          <a:xfrm>
            <a:off x="6925175" y="2659089"/>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45" name="Google Shape;545;p75"/>
          <p:cNvSpPr txBox="1"/>
          <p:nvPr>
            <p:ph idx="7" type="subTitle"/>
          </p:nvPr>
        </p:nvSpPr>
        <p:spPr>
          <a:xfrm>
            <a:off x="6953973" y="3464573"/>
            <a:ext cx="17151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46" name="Google Shape;546;p75"/>
          <p:cNvSpPr txBox="1"/>
          <p:nvPr>
            <p:ph idx="8" type="body"/>
          </p:nvPr>
        </p:nvSpPr>
        <p:spPr>
          <a:xfrm>
            <a:off x="6925175" y="3842000"/>
            <a:ext cx="1902000" cy="5238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pic>
        <p:nvPicPr>
          <p:cNvPr id="547" name="Google Shape;547;p7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48" name="Google Shape;548;p75"/>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49" name="Google Shape;549;p7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50" name="Google Shape;550;p7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Dark">
  <p:cSld name="TITLE_AND_BODY_1_1_2_1">
    <p:bg>
      <p:bgPr>
        <a:solidFill>
          <a:srgbClr val="000000"/>
        </a:solidFill>
      </p:bgPr>
    </p:bg>
    <p:spTree>
      <p:nvGrpSpPr>
        <p:cNvPr id="551" name="Shape 551"/>
        <p:cNvGrpSpPr/>
        <p:nvPr/>
      </p:nvGrpSpPr>
      <p:grpSpPr>
        <a:xfrm>
          <a:off x="0" y="0"/>
          <a:ext cx="0" cy="0"/>
          <a:chOff x="0" y="0"/>
          <a:chExt cx="0" cy="0"/>
        </a:xfrm>
      </p:grpSpPr>
      <p:sp>
        <p:nvSpPr>
          <p:cNvPr id="552" name="Google Shape;552;p76"/>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553" name="Google Shape;553;p7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54" name="Google Shape;554;p7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55" name="Google Shape;555;p7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556" name="Google Shape;556;p7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557" name="Google Shape;557;p76"/>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58" name="Google Shape;558;p76"/>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59" name="Google Shape;559;p76"/>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60" name="Google Shape;560;p76"/>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61" name="Google Shape;561;p76"/>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62" name="Google Shape;562;p76"/>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63" name="Google Shape;563;p76"/>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64" name="Google Shape;564;p76"/>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65" name="Google Shape;565;p76"/>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0"/>
              </a:spcBef>
              <a:spcAft>
                <a:spcPts val="0"/>
              </a:spcAft>
              <a:buSzPts val="800"/>
              <a:buChar char="○"/>
              <a:defRPr sz="800"/>
            </a:lvl2pPr>
            <a:lvl3pPr indent="-279400" lvl="2" marL="1371600">
              <a:spcBef>
                <a:spcPts val="0"/>
              </a:spcBef>
              <a:spcAft>
                <a:spcPts val="0"/>
              </a:spcAft>
              <a:buSzPts val="800"/>
              <a:buChar char="■"/>
              <a:defRPr sz="800"/>
            </a:lvl3pPr>
            <a:lvl4pPr indent="-279400" lvl="3" marL="1828800">
              <a:spcBef>
                <a:spcPts val="0"/>
              </a:spcBef>
              <a:spcAft>
                <a:spcPts val="0"/>
              </a:spcAft>
              <a:buSzPts val="800"/>
              <a:buChar char="●"/>
              <a:defRPr sz="800"/>
            </a:lvl4pPr>
            <a:lvl5pPr indent="-279400" lvl="4" marL="2286000">
              <a:spcBef>
                <a:spcPts val="0"/>
              </a:spcBef>
              <a:spcAft>
                <a:spcPts val="0"/>
              </a:spcAft>
              <a:buSzPts val="800"/>
              <a:buChar char="○"/>
              <a:defRPr sz="800"/>
            </a:lvl5pPr>
            <a:lvl6pPr indent="-279400" lvl="5" marL="2743200">
              <a:spcBef>
                <a:spcPts val="0"/>
              </a:spcBef>
              <a:spcAft>
                <a:spcPts val="0"/>
              </a:spcAft>
              <a:buSzPts val="800"/>
              <a:buChar char="■"/>
              <a:defRPr sz="800"/>
            </a:lvl6pPr>
            <a:lvl7pPr indent="-279400" lvl="6" marL="3200400">
              <a:spcBef>
                <a:spcPts val="0"/>
              </a:spcBef>
              <a:spcAft>
                <a:spcPts val="0"/>
              </a:spcAft>
              <a:buSzPts val="800"/>
              <a:buChar char="●"/>
              <a:defRPr sz="800"/>
            </a:lvl7pPr>
            <a:lvl8pPr indent="-279400" lvl="7" marL="3657600">
              <a:spcBef>
                <a:spcPts val="0"/>
              </a:spcBef>
              <a:spcAft>
                <a:spcPts val="0"/>
              </a:spcAft>
              <a:buSzPts val="800"/>
              <a:buChar char="○"/>
              <a:defRPr sz="800"/>
            </a:lvl8pPr>
            <a:lvl9pPr indent="-279400" lvl="8" marL="4114800">
              <a:spcBef>
                <a:spcPts val="0"/>
              </a:spcBef>
              <a:spcAft>
                <a:spcPts val="0"/>
              </a:spcAft>
              <a:buSzPts val="800"/>
              <a:buChar char="■"/>
              <a:defRPr sz="800"/>
            </a:lvl9pPr>
          </a:lstStyle>
          <a:p/>
        </p:txBody>
      </p:sp>
      <p:sp>
        <p:nvSpPr>
          <p:cNvPr id="566" name="Google Shape;566;p76"/>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67" name="Google Shape;567;p76"/>
          <p:cNvSpPr/>
          <p:nvPr>
            <p:ph idx="15" type="pic"/>
          </p:nvPr>
        </p:nvSpPr>
        <p:spPr>
          <a:xfrm>
            <a:off x="982444" y="2265163"/>
            <a:ext cx="924600" cy="924600"/>
          </a:xfrm>
          <a:prstGeom prst="ellipse">
            <a:avLst/>
          </a:prstGeom>
          <a:noFill/>
          <a:ln>
            <a:noFill/>
          </a:ln>
        </p:spPr>
      </p:sp>
      <p:sp>
        <p:nvSpPr>
          <p:cNvPr id="568" name="Google Shape;568;p76"/>
          <p:cNvSpPr/>
          <p:nvPr>
            <p:ph idx="16" type="pic"/>
          </p:nvPr>
        </p:nvSpPr>
        <p:spPr>
          <a:xfrm>
            <a:off x="2466191" y="2265187"/>
            <a:ext cx="924300" cy="924300"/>
          </a:xfrm>
          <a:prstGeom prst="ellipse">
            <a:avLst/>
          </a:prstGeom>
          <a:noFill/>
          <a:ln>
            <a:noFill/>
          </a:ln>
        </p:spPr>
      </p:sp>
      <p:sp>
        <p:nvSpPr>
          <p:cNvPr id="569" name="Google Shape;569;p76"/>
          <p:cNvSpPr/>
          <p:nvPr>
            <p:ph idx="17" type="pic"/>
          </p:nvPr>
        </p:nvSpPr>
        <p:spPr>
          <a:xfrm>
            <a:off x="3949787" y="2265187"/>
            <a:ext cx="924300" cy="924300"/>
          </a:xfrm>
          <a:prstGeom prst="ellipse">
            <a:avLst/>
          </a:prstGeom>
          <a:noFill/>
          <a:ln>
            <a:noFill/>
          </a:ln>
        </p:spPr>
      </p:sp>
      <p:sp>
        <p:nvSpPr>
          <p:cNvPr id="570" name="Google Shape;570;p76"/>
          <p:cNvSpPr/>
          <p:nvPr>
            <p:ph idx="18" type="pic"/>
          </p:nvPr>
        </p:nvSpPr>
        <p:spPr>
          <a:xfrm>
            <a:off x="5433384" y="2265187"/>
            <a:ext cx="924600" cy="924600"/>
          </a:xfrm>
          <a:prstGeom prst="ellipse">
            <a:avLst/>
          </a:prstGeom>
          <a:noFill/>
          <a:ln>
            <a:noFill/>
          </a:ln>
        </p:spPr>
      </p:sp>
      <p:sp>
        <p:nvSpPr>
          <p:cNvPr id="571" name="Google Shape;571;p76"/>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 - Teams - Light">
  <p:cSld name="TITLE_AND_BODY_1_1_2_1_2">
    <p:bg>
      <p:bgPr>
        <a:solidFill>
          <a:schemeClr val="lt1"/>
        </a:solidFill>
      </p:bgPr>
    </p:bg>
    <p:spTree>
      <p:nvGrpSpPr>
        <p:cNvPr id="572" name="Shape 572"/>
        <p:cNvGrpSpPr/>
        <p:nvPr/>
      </p:nvGrpSpPr>
      <p:grpSpPr>
        <a:xfrm>
          <a:off x="0" y="0"/>
          <a:ext cx="0" cy="0"/>
          <a:chOff x="0" y="0"/>
          <a:chExt cx="0" cy="0"/>
        </a:xfrm>
      </p:grpSpPr>
      <p:sp>
        <p:nvSpPr>
          <p:cNvPr id="573" name="Google Shape;573;p77"/>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74" name="Google Shape;574;p7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pic>
        <p:nvPicPr>
          <p:cNvPr id="575" name="Google Shape;575;p7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576" name="Google Shape;576;p7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577" name="Google Shape;577;p7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578" name="Google Shape;578;p7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
        <p:nvSpPr>
          <p:cNvPr id="579" name="Google Shape;579;p77"/>
          <p:cNvSpPr txBox="1"/>
          <p:nvPr>
            <p:ph idx="2" type="body"/>
          </p:nvPr>
        </p:nvSpPr>
        <p:spPr>
          <a:xfrm>
            <a:off x="95209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80" name="Google Shape;580;p77"/>
          <p:cNvSpPr txBox="1"/>
          <p:nvPr>
            <p:ph idx="3" type="subTitle"/>
          </p:nvPr>
        </p:nvSpPr>
        <p:spPr>
          <a:xfrm>
            <a:off x="997681"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81" name="Google Shape;581;p77"/>
          <p:cNvSpPr txBox="1"/>
          <p:nvPr>
            <p:ph idx="4" type="body"/>
          </p:nvPr>
        </p:nvSpPr>
        <p:spPr>
          <a:xfrm>
            <a:off x="244404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82" name="Google Shape;582;p77"/>
          <p:cNvSpPr txBox="1"/>
          <p:nvPr>
            <p:ph idx="5" type="subTitle"/>
          </p:nvPr>
        </p:nvSpPr>
        <p:spPr>
          <a:xfrm>
            <a:off x="2489625"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83" name="Google Shape;583;p77"/>
          <p:cNvSpPr txBox="1"/>
          <p:nvPr>
            <p:ph idx="6" type="body"/>
          </p:nvPr>
        </p:nvSpPr>
        <p:spPr>
          <a:xfrm>
            <a:off x="3935987"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84" name="Google Shape;584;p77"/>
          <p:cNvSpPr txBox="1"/>
          <p:nvPr>
            <p:ph idx="7" type="subTitle"/>
          </p:nvPr>
        </p:nvSpPr>
        <p:spPr>
          <a:xfrm>
            <a:off x="3981569"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85" name="Google Shape;585;p77"/>
          <p:cNvSpPr txBox="1"/>
          <p:nvPr>
            <p:ph idx="8" type="body"/>
          </p:nvPr>
        </p:nvSpPr>
        <p:spPr>
          <a:xfrm>
            <a:off x="5427934"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86" name="Google Shape;586;p77"/>
          <p:cNvSpPr txBox="1"/>
          <p:nvPr>
            <p:ph idx="9" type="subTitle"/>
          </p:nvPr>
        </p:nvSpPr>
        <p:spPr>
          <a:xfrm>
            <a:off x="5473513"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87" name="Google Shape;587;p77"/>
          <p:cNvSpPr txBox="1"/>
          <p:nvPr>
            <p:ph idx="13" type="body"/>
          </p:nvPr>
        </p:nvSpPr>
        <p:spPr>
          <a:xfrm>
            <a:off x="6919881" y="3793250"/>
            <a:ext cx="1242600" cy="2979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Clr>
                <a:srgbClr val="666666"/>
              </a:buClr>
              <a:buSzPts val="800"/>
              <a:buChar char="●"/>
              <a:defRPr sz="800">
                <a:solidFill>
                  <a:srgbClr val="666666"/>
                </a:solidFill>
              </a:defRPr>
            </a:lvl1pPr>
            <a:lvl2pPr indent="-279400" lvl="1" marL="914400">
              <a:spcBef>
                <a:spcPts val="0"/>
              </a:spcBef>
              <a:spcAft>
                <a:spcPts val="0"/>
              </a:spcAft>
              <a:buClr>
                <a:srgbClr val="666666"/>
              </a:buClr>
              <a:buSzPts val="800"/>
              <a:buChar char="○"/>
              <a:defRPr sz="800">
                <a:solidFill>
                  <a:srgbClr val="666666"/>
                </a:solidFill>
              </a:defRPr>
            </a:lvl2pPr>
            <a:lvl3pPr indent="-279400" lvl="2" marL="1371600">
              <a:spcBef>
                <a:spcPts val="0"/>
              </a:spcBef>
              <a:spcAft>
                <a:spcPts val="0"/>
              </a:spcAft>
              <a:buClr>
                <a:srgbClr val="666666"/>
              </a:buClr>
              <a:buSzPts val="800"/>
              <a:buChar char="■"/>
              <a:defRPr sz="800">
                <a:solidFill>
                  <a:srgbClr val="666666"/>
                </a:solidFill>
              </a:defRPr>
            </a:lvl3pPr>
            <a:lvl4pPr indent="-279400" lvl="3" marL="1828800">
              <a:spcBef>
                <a:spcPts val="0"/>
              </a:spcBef>
              <a:spcAft>
                <a:spcPts val="0"/>
              </a:spcAft>
              <a:buClr>
                <a:srgbClr val="666666"/>
              </a:buClr>
              <a:buSzPts val="800"/>
              <a:buChar char="●"/>
              <a:defRPr sz="800">
                <a:solidFill>
                  <a:srgbClr val="666666"/>
                </a:solidFill>
              </a:defRPr>
            </a:lvl4pPr>
            <a:lvl5pPr indent="-279400" lvl="4" marL="2286000">
              <a:spcBef>
                <a:spcPts val="0"/>
              </a:spcBef>
              <a:spcAft>
                <a:spcPts val="0"/>
              </a:spcAft>
              <a:buClr>
                <a:srgbClr val="666666"/>
              </a:buClr>
              <a:buSzPts val="800"/>
              <a:buChar char="○"/>
              <a:defRPr sz="800">
                <a:solidFill>
                  <a:srgbClr val="666666"/>
                </a:solidFill>
              </a:defRPr>
            </a:lvl5pPr>
            <a:lvl6pPr indent="-279400" lvl="5" marL="2743200">
              <a:spcBef>
                <a:spcPts val="0"/>
              </a:spcBef>
              <a:spcAft>
                <a:spcPts val="0"/>
              </a:spcAft>
              <a:buClr>
                <a:srgbClr val="666666"/>
              </a:buClr>
              <a:buSzPts val="800"/>
              <a:buChar char="■"/>
              <a:defRPr sz="800">
                <a:solidFill>
                  <a:srgbClr val="666666"/>
                </a:solidFill>
              </a:defRPr>
            </a:lvl6pPr>
            <a:lvl7pPr indent="-279400" lvl="6" marL="3200400">
              <a:spcBef>
                <a:spcPts val="0"/>
              </a:spcBef>
              <a:spcAft>
                <a:spcPts val="0"/>
              </a:spcAft>
              <a:buClr>
                <a:srgbClr val="666666"/>
              </a:buClr>
              <a:buSzPts val="800"/>
              <a:buChar char="●"/>
              <a:defRPr sz="800">
                <a:solidFill>
                  <a:srgbClr val="666666"/>
                </a:solidFill>
              </a:defRPr>
            </a:lvl7pPr>
            <a:lvl8pPr indent="-279400" lvl="7" marL="3657600">
              <a:spcBef>
                <a:spcPts val="0"/>
              </a:spcBef>
              <a:spcAft>
                <a:spcPts val="0"/>
              </a:spcAft>
              <a:buClr>
                <a:srgbClr val="666666"/>
              </a:buClr>
              <a:buSzPts val="800"/>
              <a:buChar char="○"/>
              <a:defRPr sz="800">
                <a:solidFill>
                  <a:srgbClr val="666666"/>
                </a:solidFill>
              </a:defRPr>
            </a:lvl8pPr>
            <a:lvl9pPr indent="-279400" lvl="8" marL="4114800">
              <a:spcBef>
                <a:spcPts val="0"/>
              </a:spcBef>
              <a:spcAft>
                <a:spcPts val="0"/>
              </a:spcAft>
              <a:buClr>
                <a:srgbClr val="666666"/>
              </a:buClr>
              <a:buSzPts val="800"/>
              <a:buChar char="■"/>
              <a:defRPr sz="800">
                <a:solidFill>
                  <a:srgbClr val="666666"/>
                </a:solidFill>
              </a:defRPr>
            </a:lvl9pPr>
          </a:lstStyle>
          <a:p/>
        </p:txBody>
      </p:sp>
      <p:sp>
        <p:nvSpPr>
          <p:cNvPr id="588" name="Google Shape;588;p77"/>
          <p:cNvSpPr txBox="1"/>
          <p:nvPr>
            <p:ph idx="14" type="subTitle"/>
          </p:nvPr>
        </p:nvSpPr>
        <p:spPr>
          <a:xfrm>
            <a:off x="6965457" y="3453763"/>
            <a:ext cx="12426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000"/>
              <a:buNone/>
              <a:defRPr sz="1000">
                <a:solidFill>
                  <a:srgbClr val="088BF5"/>
                </a:solidFill>
              </a:defRPr>
            </a:lvl1pPr>
            <a:lvl2pPr lvl="1">
              <a:spcBef>
                <a:spcPts val="0"/>
              </a:spcBef>
              <a:spcAft>
                <a:spcPts val="0"/>
              </a:spcAft>
              <a:buClr>
                <a:srgbClr val="088BF5"/>
              </a:buClr>
              <a:buSzPts val="1000"/>
              <a:buNone/>
              <a:defRPr sz="1000">
                <a:solidFill>
                  <a:srgbClr val="088BF5"/>
                </a:solidFill>
              </a:defRPr>
            </a:lvl2pPr>
            <a:lvl3pPr lvl="2">
              <a:spcBef>
                <a:spcPts val="0"/>
              </a:spcBef>
              <a:spcAft>
                <a:spcPts val="0"/>
              </a:spcAft>
              <a:buClr>
                <a:srgbClr val="088BF5"/>
              </a:buClr>
              <a:buSzPts val="1000"/>
              <a:buNone/>
              <a:defRPr sz="1000">
                <a:solidFill>
                  <a:srgbClr val="088BF5"/>
                </a:solidFill>
              </a:defRPr>
            </a:lvl3pPr>
            <a:lvl4pPr lvl="3">
              <a:spcBef>
                <a:spcPts val="0"/>
              </a:spcBef>
              <a:spcAft>
                <a:spcPts val="0"/>
              </a:spcAft>
              <a:buClr>
                <a:srgbClr val="088BF5"/>
              </a:buClr>
              <a:buSzPts val="1000"/>
              <a:buNone/>
              <a:defRPr sz="1000">
                <a:solidFill>
                  <a:srgbClr val="088BF5"/>
                </a:solidFill>
              </a:defRPr>
            </a:lvl4pPr>
            <a:lvl5pPr lvl="4">
              <a:spcBef>
                <a:spcPts val="0"/>
              </a:spcBef>
              <a:spcAft>
                <a:spcPts val="0"/>
              </a:spcAft>
              <a:buClr>
                <a:srgbClr val="088BF5"/>
              </a:buClr>
              <a:buSzPts val="1000"/>
              <a:buNone/>
              <a:defRPr sz="1000">
                <a:solidFill>
                  <a:srgbClr val="088BF5"/>
                </a:solidFill>
              </a:defRPr>
            </a:lvl5pPr>
            <a:lvl6pPr lvl="5">
              <a:spcBef>
                <a:spcPts val="0"/>
              </a:spcBef>
              <a:spcAft>
                <a:spcPts val="0"/>
              </a:spcAft>
              <a:buClr>
                <a:srgbClr val="088BF5"/>
              </a:buClr>
              <a:buSzPts val="1000"/>
              <a:buNone/>
              <a:defRPr sz="1000">
                <a:solidFill>
                  <a:srgbClr val="088BF5"/>
                </a:solidFill>
              </a:defRPr>
            </a:lvl6pPr>
            <a:lvl7pPr lvl="6">
              <a:spcBef>
                <a:spcPts val="0"/>
              </a:spcBef>
              <a:spcAft>
                <a:spcPts val="0"/>
              </a:spcAft>
              <a:buClr>
                <a:srgbClr val="088BF5"/>
              </a:buClr>
              <a:buSzPts val="1000"/>
              <a:buNone/>
              <a:defRPr sz="1000">
                <a:solidFill>
                  <a:srgbClr val="088BF5"/>
                </a:solidFill>
              </a:defRPr>
            </a:lvl7pPr>
            <a:lvl8pPr lvl="7">
              <a:spcBef>
                <a:spcPts val="0"/>
              </a:spcBef>
              <a:spcAft>
                <a:spcPts val="0"/>
              </a:spcAft>
              <a:buClr>
                <a:srgbClr val="088BF5"/>
              </a:buClr>
              <a:buSzPts val="1000"/>
              <a:buNone/>
              <a:defRPr sz="1000">
                <a:solidFill>
                  <a:srgbClr val="088BF5"/>
                </a:solidFill>
              </a:defRPr>
            </a:lvl8pPr>
            <a:lvl9pPr lvl="8">
              <a:spcBef>
                <a:spcPts val="0"/>
              </a:spcBef>
              <a:spcAft>
                <a:spcPts val="0"/>
              </a:spcAft>
              <a:buClr>
                <a:srgbClr val="088BF5"/>
              </a:buClr>
              <a:buSzPts val="1000"/>
              <a:buNone/>
              <a:defRPr sz="1000">
                <a:solidFill>
                  <a:srgbClr val="088BF5"/>
                </a:solidFill>
              </a:defRPr>
            </a:lvl9pPr>
          </a:lstStyle>
          <a:p/>
        </p:txBody>
      </p:sp>
      <p:sp>
        <p:nvSpPr>
          <p:cNvPr id="589" name="Google Shape;589;p77"/>
          <p:cNvSpPr/>
          <p:nvPr>
            <p:ph idx="15" type="pic"/>
          </p:nvPr>
        </p:nvSpPr>
        <p:spPr>
          <a:xfrm>
            <a:off x="982444" y="2265163"/>
            <a:ext cx="924600" cy="924600"/>
          </a:xfrm>
          <a:prstGeom prst="ellipse">
            <a:avLst/>
          </a:prstGeom>
          <a:noFill/>
          <a:ln>
            <a:noFill/>
          </a:ln>
        </p:spPr>
      </p:sp>
      <p:sp>
        <p:nvSpPr>
          <p:cNvPr id="590" name="Google Shape;590;p77"/>
          <p:cNvSpPr/>
          <p:nvPr>
            <p:ph idx="16" type="pic"/>
          </p:nvPr>
        </p:nvSpPr>
        <p:spPr>
          <a:xfrm>
            <a:off x="2466191" y="2265187"/>
            <a:ext cx="924300" cy="924300"/>
          </a:xfrm>
          <a:prstGeom prst="ellipse">
            <a:avLst/>
          </a:prstGeom>
          <a:noFill/>
          <a:ln>
            <a:noFill/>
          </a:ln>
        </p:spPr>
      </p:sp>
      <p:sp>
        <p:nvSpPr>
          <p:cNvPr id="591" name="Google Shape;591;p77"/>
          <p:cNvSpPr/>
          <p:nvPr>
            <p:ph idx="17" type="pic"/>
          </p:nvPr>
        </p:nvSpPr>
        <p:spPr>
          <a:xfrm>
            <a:off x="3949787" y="2265187"/>
            <a:ext cx="924300" cy="924300"/>
          </a:xfrm>
          <a:prstGeom prst="ellipse">
            <a:avLst/>
          </a:prstGeom>
          <a:noFill/>
          <a:ln>
            <a:noFill/>
          </a:ln>
        </p:spPr>
      </p:sp>
      <p:sp>
        <p:nvSpPr>
          <p:cNvPr id="592" name="Google Shape;592;p77"/>
          <p:cNvSpPr/>
          <p:nvPr>
            <p:ph idx="18" type="pic"/>
          </p:nvPr>
        </p:nvSpPr>
        <p:spPr>
          <a:xfrm>
            <a:off x="5433384" y="2265187"/>
            <a:ext cx="924600" cy="924600"/>
          </a:xfrm>
          <a:prstGeom prst="ellipse">
            <a:avLst/>
          </a:prstGeom>
          <a:noFill/>
          <a:ln>
            <a:noFill/>
          </a:ln>
        </p:spPr>
      </p:sp>
      <p:sp>
        <p:nvSpPr>
          <p:cNvPr id="593" name="Google Shape;593;p77"/>
          <p:cNvSpPr/>
          <p:nvPr>
            <p:ph idx="19" type="pic"/>
          </p:nvPr>
        </p:nvSpPr>
        <p:spPr>
          <a:xfrm>
            <a:off x="6917131" y="2265175"/>
            <a:ext cx="924300" cy="924300"/>
          </a:xfrm>
          <a:prstGeom prst="ellipse">
            <a:avLst/>
          </a:prstGeom>
          <a:noFill/>
          <a:ln>
            <a:noFill/>
          </a:ln>
        </p:spPr>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p:cSld name="TITLE_AND_BODY_1_1_2_1_1_1">
    <p:bg>
      <p:bgPr>
        <a:solidFill>
          <a:srgbClr val="000000"/>
        </a:solidFill>
      </p:bgPr>
    </p:bg>
    <p:spTree>
      <p:nvGrpSpPr>
        <p:cNvPr id="594" name="Shape 594"/>
        <p:cNvGrpSpPr/>
        <p:nvPr/>
      </p:nvGrpSpPr>
      <p:grpSpPr>
        <a:xfrm>
          <a:off x="0" y="0"/>
          <a:ext cx="0" cy="0"/>
          <a:chOff x="0" y="0"/>
          <a:chExt cx="0" cy="0"/>
        </a:xfrm>
      </p:grpSpPr>
      <p:pic>
        <p:nvPicPr>
          <p:cNvPr id="595" name="Google Shape;595;p78"/>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 - Products - Light">
  <p:cSld name="TITLE_AND_BODY_1_1_2_1_1_1_1">
    <p:bg>
      <p:bgPr>
        <a:solidFill>
          <a:schemeClr val="lt1"/>
        </a:solidFill>
      </p:bgPr>
    </p:bg>
    <p:spTree>
      <p:nvGrpSpPr>
        <p:cNvPr id="596" name="Shape 596"/>
        <p:cNvGrpSpPr/>
        <p:nvPr/>
      </p:nvGrpSpPr>
      <p:grpSpPr>
        <a:xfrm>
          <a:off x="0" y="0"/>
          <a:ext cx="0" cy="0"/>
          <a:chOff x="0" y="0"/>
          <a:chExt cx="0" cy="0"/>
        </a:xfrm>
      </p:grpSpPr>
      <p:pic>
        <p:nvPicPr>
          <p:cNvPr id="597" name="Google Shape;597;p79"/>
          <p:cNvPicPr preferRelativeResize="0"/>
          <p:nvPr/>
        </p:nvPicPr>
        <p:blipFill rotWithShape="1">
          <a:blip r:embed="rId2">
            <a:alphaModFix/>
          </a:blip>
          <a:srcRect b="0" l="0" r="0" t="0"/>
          <a:stretch/>
        </p:blipFill>
        <p:spPr>
          <a:xfrm>
            <a:off x="221525" y="4810250"/>
            <a:ext cx="138325" cy="122950"/>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Dark">
  <p:cSld name="TITLE_AND_BODY_1_1_1">
    <p:bg>
      <p:bgPr>
        <a:solidFill>
          <a:srgbClr val="000000"/>
        </a:solidFill>
      </p:bgPr>
    </p:bg>
    <p:spTree>
      <p:nvGrpSpPr>
        <p:cNvPr id="598" name="Shape 598"/>
        <p:cNvGrpSpPr/>
        <p:nvPr/>
      </p:nvGrpSpPr>
      <p:grpSpPr>
        <a:xfrm>
          <a:off x="0" y="0"/>
          <a:ext cx="0" cy="0"/>
          <a:chOff x="0" y="0"/>
          <a:chExt cx="0" cy="0"/>
        </a:xfrm>
      </p:grpSpPr>
      <p:sp>
        <p:nvSpPr>
          <p:cNvPr id="599" name="Google Shape;599;p80"/>
          <p:cNvSpPr/>
          <p:nvPr>
            <p:ph idx="2" type="pic"/>
          </p:nvPr>
        </p:nvSpPr>
        <p:spPr>
          <a:xfrm>
            <a:off x="4666675" y="0"/>
            <a:ext cx="4485000" cy="5143500"/>
          </a:xfrm>
          <a:prstGeom prst="rect">
            <a:avLst/>
          </a:prstGeom>
          <a:noFill/>
          <a:ln>
            <a:noFill/>
          </a:ln>
        </p:spPr>
      </p:sp>
      <p:sp>
        <p:nvSpPr>
          <p:cNvPr id="600" name="Google Shape;600;p80"/>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601" name="Google Shape;601;p8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02" name="Google Shape;602;p8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03" name="Google Shape;603;p8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04" name="Google Shape;604;p8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05" name="Google Shape;605;p80"/>
          <p:cNvSpPr txBox="1"/>
          <p:nvPr>
            <p:ph idx="3"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606" name="Google Shape;606;p80"/>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p:cSld name="TITLE_AND_BODY_1_1_1_2">
    <p:bg>
      <p:bgPr>
        <a:solidFill>
          <a:schemeClr val="lt1"/>
        </a:solidFill>
      </p:bgPr>
    </p:bg>
    <p:spTree>
      <p:nvGrpSpPr>
        <p:cNvPr id="607" name="Shape 607"/>
        <p:cNvGrpSpPr/>
        <p:nvPr/>
      </p:nvGrpSpPr>
      <p:grpSpPr>
        <a:xfrm>
          <a:off x="0" y="0"/>
          <a:ext cx="0" cy="0"/>
          <a:chOff x="0" y="0"/>
          <a:chExt cx="0" cy="0"/>
        </a:xfrm>
      </p:grpSpPr>
      <p:sp>
        <p:nvSpPr>
          <p:cNvPr id="608" name="Google Shape;608;p81"/>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09" name="Google Shape;609;p81"/>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610" name="Google Shape;610;p81"/>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611" name="Google Shape;611;p8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12" name="Google Shape;612;p81"/>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13" name="Google Shape;613;p8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14" name="Google Shape;614;p8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Dark">
  <p:cSld name="TITLE_AND_BODY_1_1_1_1">
    <p:bg>
      <p:bgPr>
        <a:solidFill>
          <a:srgbClr val="000000"/>
        </a:solidFill>
      </p:bgPr>
    </p:bg>
    <p:spTree>
      <p:nvGrpSpPr>
        <p:cNvPr id="615" name="Shape 615"/>
        <p:cNvGrpSpPr/>
        <p:nvPr/>
      </p:nvGrpSpPr>
      <p:grpSpPr>
        <a:xfrm>
          <a:off x="0" y="0"/>
          <a:ext cx="0" cy="0"/>
          <a:chOff x="0" y="0"/>
          <a:chExt cx="0" cy="0"/>
        </a:xfrm>
      </p:grpSpPr>
      <p:sp>
        <p:nvSpPr>
          <p:cNvPr id="616" name="Google Shape;616;p82"/>
          <p:cNvSpPr/>
          <p:nvPr>
            <p:ph idx="2" type="pic"/>
          </p:nvPr>
        </p:nvSpPr>
        <p:spPr>
          <a:xfrm>
            <a:off x="6136825" y="0"/>
            <a:ext cx="3007200" cy="5143500"/>
          </a:xfrm>
          <a:prstGeom prst="rect">
            <a:avLst/>
          </a:prstGeom>
          <a:noFill/>
          <a:ln>
            <a:noFill/>
          </a:ln>
        </p:spPr>
      </p:sp>
      <p:sp>
        <p:nvSpPr>
          <p:cNvPr id="617" name="Google Shape;617;p82"/>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pic>
        <p:nvPicPr>
          <p:cNvPr id="618" name="Google Shape;618;p8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19" name="Google Shape;619;p82"/>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20" name="Google Shape;620;p8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21" name="Google Shape;621;p8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22" name="Google Shape;622;p82"/>
          <p:cNvSpPr txBox="1"/>
          <p:nvPr>
            <p:ph idx="3"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SzPts val="900"/>
              <a:buChar char="●"/>
              <a:defRPr sz="900"/>
            </a:lvl1pPr>
            <a:lvl2pPr indent="-285750" lvl="1" marL="914400">
              <a:spcBef>
                <a:spcPts val="0"/>
              </a:spcBef>
              <a:spcAft>
                <a:spcPts val="0"/>
              </a:spcAft>
              <a:buSzPts val="900"/>
              <a:buChar char="○"/>
              <a:defRPr sz="900"/>
            </a:lvl2pPr>
            <a:lvl3pPr indent="-285750" lvl="2" marL="1371600">
              <a:spcBef>
                <a:spcPts val="0"/>
              </a:spcBef>
              <a:spcAft>
                <a:spcPts val="0"/>
              </a:spcAft>
              <a:buSzPts val="900"/>
              <a:buChar char="■"/>
              <a:defRPr sz="900"/>
            </a:lvl3pPr>
            <a:lvl4pPr indent="-285750" lvl="3" marL="1828800">
              <a:spcBef>
                <a:spcPts val="0"/>
              </a:spcBef>
              <a:spcAft>
                <a:spcPts val="0"/>
              </a:spcAft>
              <a:buSzPts val="900"/>
              <a:buChar char="●"/>
              <a:defRPr sz="900"/>
            </a:lvl4pPr>
            <a:lvl5pPr indent="-285750" lvl="4" marL="2286000">
              <a:spcBef>
                <a:spcPts val="0"/>
              </a:spcBef>
              <a:spcAft>
                <a:spcPts val="0"/>
              </a:spcAft>
              <a:buSzPts val="900"/>
              <a:buChar char="○"/>
              <a:defRPr sz="900"/>
            </a:lvl5pPr>
            <a:lvl6pPr indent="-285750" lvl="5" marL="2743200">
              <a:spcBef>
                <a:spcPts val="0"/>
              </a:spcBef>
              <a:spcAft>
                <a:spcPts val="0"/>
              </a:spcAft>
              <a:buSzPts val="900"/>
              <a:buChar char="■"/>
              <a:defRPr sz="900"/>
            </a:lvl6pPr>
            <a:lvl7pPr indent="-285750" lvl="6" marL="3200400">
              <a:spcBef>
                <a:spcPts val="0"/>
              </a:spcBef>
              <a:spcAft>
                <a:spcPts val="0"/>
              </a:spcAft>
              <a:buSzPts val="900"/>
              <a:buChar char="●"/>
              <a:defRPr sz="900"/>
            </a:lvl7pPr>
            <a:lvl8pPr indent="-285750" lvl="7" marL="3657600">
              <a:spcBef>
                <a:spcPts val="0"/>
              </a:spcBef>
              <a:spcAft>
                <a:spcPts val="0"/>
              </a:spcAft>
              <a:buSzPts val="900"/>
              <a:buChar char="○"/>
              <a:defRPr sz="900"/>
            </a:lvl8pPr>
            <a:lvl9pPr indent="-285750" lvl="8" marL="4114800">
              <a:spcBef>
                <a:spcPts val="0"/>
              </a:spcBef>
              <a:spcAft>
                <a:spcPts val="0"/>
              </a:spcAft>
              <a:buSzPts val="900"/>
              <a:buChar char="■"/>
              <a:defRPr sz="900"/>
            </a:lvl9pPr>
          </a:lstStyle>
          <a:p/>
        </p:txBody>
      </p:sp>
      <p:sp>
        <p:nvSpPr>
          <p:cNvPr id="623" name="Google Shape;623;p82"/>
          <p:cNvSpPr txBox="1"/>
          <p:nvPr>
            <p:ph idx="4"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 - 70/30 Image - Light">
  <p:cSld name="TITLE_AND_BODY_1_1_1_1_1">
    <p:bg>
      <p:bgPr>
        <a:solidFill>
          <a:schemeClr val="lt1"/>
        </a:solidFill>
      </p:bgPr>
    </p:bg>
    <p:spTree>
      <p:nvGrpSpPr>
        <p:cNvPr id="624" name="Shape 624"/>
        <p:cNvGrpSpPr/>
        <p:nvPr/>
      </p:nvGrpSpPr>
      <p:grpSpPr>
        <a:xfrm>
          <a:off x="0" y="0"/>
          <a:ext cx="0" cy="0"/>
          <a:chOff x="0" y="0"/>
          <a:chExt cx="0" cy="0"/>
        </a:xfrm>
      </p:grpSpPr>
      <p:sp>
        <p:nvSpPr>
          <p:cNvPr id="625" name="Google Shape;625;p8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26" name="Google Shape;626;p83"/>
          <p:cNvSpPr txBox="1"/>
          <p:nvPr>
            <p:ph idx="1" type="body"/>
          </p:nvPr>
        </p:nvSpPr>
        <p:spPr>
          <a:xfrm>
            <a:off x="885925" y="2778988"/>
            <a:ext cx="30072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434343"/>
              </a:buClr>
              <a:buSzPts val="900"/>
              <a:buChar char="●"/>
              <a:defRPr sz="900">
                <a:solidFill>
                  <a:srgbClr val="434343"/>
                </a:solidFill>
              </a:defRPr>
            </a:lvl1pPr>
            <a:lvl2pPr indent="-285750" lvl="1" marL="914400">
              <a:spcBef>
                <a:spcPts val="0"/>
              </a:spcBef>
              <a:spcAft>
                <a:spcPts val="0"/>
              </a:spcAft>
              <a:buClr>
                <a:srgbClr val="434343"/>
              </a:buClr>
              <a:buSzPts val="900"/>
              <a:buChar char="○"/>
              <a:defRPr sz="900">
                <a:solidFill>
                  <a:srgbClr val="434343"/>
                </a:solidFill>
              </a:defRPr>
            </a:lvl2pPr>
            <a:lvl3pPr indent="-285750" lvl="2" marL="1371600">
              <a:spcBef>
                <a:spcPts val="0"/>
              </a:spcBef>
              <a:spcAft>
                <a:spcPts val="0"/>
              </a:spcAft>
              <a:buClr>
                <a:srgbClr val="434343"/>
              </a:buClr>
              <a:buSzPts val="900"/>
              <a:buChar char="■"/>
              <a:defRPr sz="900">
                <a:solidFill>
                  <a:srgbClr val="434343"/>
                </a:solidFill>
              </a:defRPr>
            </a:lvl3pPr>
            <a:lvl4pPr indent="-285750" lvl="3" marL="1828800">
              <a:spcBef>
                <a:spcPts val="0"/>
              </a:spcBef>
              <a:spcAft>
                <a:spcPts val="0"/>
              </a:spcAft>
              <a:buClr>
                <a:srgbClr val="434343"/>
              </a:buClr>
              <a:buSzPts val="900"/>
              <a:buChar char="●"/>
              <a:defRPr sz="900">
                <a:solidFill>
                  <a:srgbClr val="434343"/>
                </a:solidFill>
              </a:defRPr>
            </a:lvl4pPr>
            <a:lvl5pPr indent="-285750" lvl="4" marL="2286000">
              <a:spcBef>
                <a:spcPts val="0"/>
              </a:spcBef>
              <a:spcAft>
                <a:spcPts val="0"/>
              </a:spcAft>
              <a:buClr>
                <a:srgbClr val="434343"/>
              </a:buClr>
              <a:buSzPts val="900"/>
              <a:buChar char="○"/>
              <a:defRPr sz="900">
                <a:solidFill>
                  <a:srgbClr val="434343"/>
                </a:solidFill>
              </a:defRPr>
            </a:lvl5pPr>
            <a:lvl6pPr indent="-285750" lvl="5" marL="2743200">
              <a:spcBef>
                <a:spcPts val="0"/>
              </a:spcBef>
              <a:spcAft>
                <a:spcPts val="0"/>
              </a:spcAft>
              <a:buClr>
                <a:srgbClr val="434343"/>
              </a:buClr>
              <a:buSzPts val="900"/>
              <a:buChar char="■"/>
              <a:defRPr sz="900">
                <a:solidFill>
                  <a:srgbClr val="434343"/>
                </a:solidFill>
              </a:defRPr>
            </a:lvl6pPr>
            <a:lvl7pPr indent="-285750" lvl="6" marL="3200400">
              <a:spcBef>
                <a:spcPts val="0"/>
              </a:spcBef>
              <a:spcAft>
                <a:spcPts val="0"/>
              </a:spcAft>
              <a:buClr>
                <a:srgbClr val="434343"/>
              </a:buClr>
              <a:buSzPts val="900"/>
              <a:buChar char="●"/>
              <a:defRPr sz="900">
                <a:solidFill>
                  <a:srgbClr val="434343"/>
                </a:solidFill>
              </a:defRPr>
            </a:lvl7pPr>
            <a:lvl8pPr indent="-285750" lvl="7" marL="3657600">
              <a:spcBef>
                <a:spcPts val="0"/>
              </a:spcBef>
              <a:spcAft>
                <a:spcPts val="0"/>
              </a:spcAft>
              <a:buClr>
                <a:srgbClr val="434343"/>
              </a:buClr>
              <a:buSzPts val="900"/>
              <a:buChar char="○"/>
              <a:defRPr sz="900">
                <a:solidFill>
                  <a:srgbClr val="434343"/>
                </a:solidFill>
              </a:defRPr>
            </a:lvl8pPr>
            <a:lvl9pPr indent="-285750" lvl="8" marL="4114800">
              <a:spcBef>
                <a:spcPts val="0"/>
              </a:spcBef>
              <a:spcAft>
                <a:spcPts val="0"/>
              </a:spcAft>
              <a:buClr>
                <a:srgbClr val="434343"/>
              </a:buClr>
              <a:buSzPts val="900"/>
              <a:buChar char="■"/>
              <a:defRPr sz="900">
                <a:solidFill>
                  <a:srgbClr val="434343"/>
                </a:solidFill>
              </a:defRPr>
            </a:lvl9pPr>
          </a:lstStyle>
          <a:p/>
        </p:txBody>
      </p:sp>
      <p:sp>
        <p:nvSpPr>
          <p:cNvPr id="627" name="Google Shape;627;p83"/>
          <p:cNvSpPr txBox="1"/>
          <p:nvPr>
            <p:ph idx="2"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628" name="Google Shape;628;p8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29" name="Google Shape;629;p83"/>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30" name="Google Shape;630;p8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31" name="Google Shape;631;p8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Dark">
  <p:cSld name="CUSTOM">
    <p:bg>
      <p:bgPr>
        <a:solidFill>
          <a:schemeClr val="dk1"/>
        </a:solidFill>
      </p:bgPr>
    </p:bg>
    <p:spTree>
      <p:nvGrpSpPr>
        <p:cNvPr id="632" name="Shape 632"/>
        <p:cNvGrpSpPr/>
        <p:nvPr/>
      </p:nvGrpSpPr>
      <p:grpSpPr>
        <a:xfrm>
          <a:off x="0" y="0"/>
          <a:ext cx="0" cy="0"/>
          <a:chOff x="0" y="0"/>
          <a:chExt cx="0" cy="0"/>
        </a:xfrm>
      </p:grpSpPr>
      <p:pic>
        <p:nvPicPr>
          <p:cNvPr id="633" name="Google Shape;633;p84"/>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34" name="Google Shape;634;p84"/>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35" name="Google Shape;635;p84"/>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36" name="Google Shape;636;p84"/>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 - Blank - Light">
  <p:cSld name="CUSTOM_2">
    <p:bg>
      <p:bgPr>
        <a:solidFill>
          <a:schemeClr val="lt1"/>
        </a:solidFill>
      </p:bgPr>
    </p:bg>
    <p:spTree>
      <p:nvGrpSpPr>
        <p:cNvPr id="637" name="Shape 637"/>
        <p:cNvGrpSpPr/>
        <p:nvPr/>
      </p:nvGrpSpPr>
      <p:grpSpPr>
        <a:xfrm>
          <a:off x="0" y="0"/>
          <a:ext cx="0" cy="0"/>
          <a:chOff x="0" y="0"/>
          <a:chExt cx="0" cy="0"/>
        </a:xfrm>
      </p:grpSpPr>
      <p:pic>
        <p:nvPicPr>
          <p:cNvPr id="638" name="Google Shape;638;p85"/>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39" name="Google Shape;639;p8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40" name="Google Shape;640;p85"/>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41" name="Google Shape;641;p85"/>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Dark">
  <p:cSld name="CUSTOM_1">
    <p:bg>
      <p:bgPr>
        <a:solidFill>
          <a:schemeClr val="dk1"/>
        </a:solidFill>
      </p:bgPr>
    </p:bg>
    <p:spTree>
      <p:nvGrpSpPr>
        <p:cNvPr id="642" name="Shape 642"/>
        <p:cNvGrpSpPr/>
        <p:nvPr/>
      </p:nvGrpSpPr>
      <p:grpSpPr>
        <a:xfrm>
          <a:off x="0" y="0"/>
          <a:ext cx="0" cy="0"/>
          <a:chOff x="0" y="0"/>
          <a:chExt cx="0" cy="0"/>
        </a:xfrm>
      </p:grpSpPr>
      <p:pic>
        <p:nvPicPr>
          <p:cNvPr id="643" name="Google Shape;643;p86"/>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44" name="Google Shape;644;p86"/>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45" name="Google Shape;645;p86"/>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46" name="Google Shape;646;p8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47" name="Google Shape;647;p86"/>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Light">
  <p:cSld name="CUSTOM_1_3">
    <p:bg>
      <p:bgPr>
        <a:solidFill>
          <a:schemeClr val="lt1"/>
        </a:solidFill>
      </p:bgPr>
    </p:bg>
    <p:spTree>
      <p:nvGrpSpPr>
        <p:cNvPr id="648" name="Shape 648"/>
        <p:cNvGrpSpPr/>
        <p:nvPr/>
      </p:nvGrpSpPr>
      <p:grpSpPr>
        <a:xfrm>
          <a:off x="0" y="0"/>
          <a:ext cx="0" cy="0"/>
          <a:chOff x="0" y="0"/>
          <a:chExt cx="0" cy="0"/>
        </a:xfrm>
      </p:grpSpPr>
      <p:sp>
        <p:nvSpPr>
          <p:cNvPr id="649" name="Google Shape;649;p87"/>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SzPts val="3600"/>
              <a:buFont typeface="Montserrat SemiBold"/>
              <a:buNone/>
              <a:defRPr b="0" sz="3600">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650" name="Google Shape;650;p87"/>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51" name="Google Shape;651;p8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52" name="Google Shape;652;p87"/>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53" name="Google Shape;653;p87"/>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 - Divider - Bright">
  <p:cSld name="CUSTOM_1_2">
    <p:bg>
      <p:bgPr>
        <a:solidFill>
          <a:srgbClr val="088BF5"/>
        </a:solidFill>
      </p:bgPr>
    </p:bg>
    <p:spTree>
      <p:nvGrpSpPr>
        <p:cNvPr id="654" name="Shape 654"/>
        <p:cNvGrpSpPr/>
        <p:nvPr/>
      </p:nvGrpSpPr>
      <p:grpSpPr>
        <a:xfrm>
          <a:off x="0" y="0"/>
          <a:ext cx="0" cy="0"/>
          <a:chOff x="0" y="0"/>
          <a:chExt cx="0" cy="0"/>
        </a:xfrm>
      </p:grpSpPr>
      <p:pic>
        <p:nvPicPr>
          <p:cNvPr id="655" name="Google Shape;655;p88"/>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56" name="Google Shape;656;p88"/>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657" name="Google Shape;657;p88"/>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58" name="Google Shape;658;p8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59" name="Google Shape;659;p88"/>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lvl1pPr lvl="0">
              <a:lnSpc>
                <a:spcPct val="95000"/>
              </a:lnSpc>
              <a:spcBef>
                <a:spcPts val="0"/>
              </a:spcBef>
              <a:spcAft>
                <a:spcPts val="0"/>
              </a:spcAft>
              <a:buClr>
                <a:schemeClr val="lt1"/>
              </a:buClr>
              <a:buSzPts val="3600"/>
              <a:buFont typeface="Montserrat SemiBold"/>
              <a:buNone/>
              <a:defRPr b="0" sz="3600">
                <a:solidFill>
                  <a:schemeClr val="lt1"/>
                </a:solidFill>
                <a:latin typeface="Montserrat SemiBold"/>
                <a:ea typeface="Montserrat SemiBold"/>
                <a:cs typeface="Montserrat SemiBold"/>
                <a:sym typeface="Montserrat SemiBold"/>
              </a:defRPr>
            </a:lvl1pPr>
            <a:lvl2pPr lvl="1">
              <a:lnSpc>
                <a:spcPct val="95000"/>
              </a:lnSpc>
              <a:spcBef>
                <a:spcPts val="0"/>
              </a:spcBef>
              <a:spcAft>
                <a:spcPts val="0"/>
              </a:spcAft>
              <a:buSzPts val="2800"/>
              <a:buNone/>
              <a:defRPr>
                <a:latin typeface="Montserrat Medium"/>
                <a:ea typeface="Montserrat Medium"/>
                <a:cs typeface="Montserrat Medium"/>
                <a:sym typeface="Montserrat Medium"/>
              </a:defRPr>
            </a:lvl2pPr>
            <a:lvl3pPr lvl="2">
              <a:lnSpc>
                <a:spcPct val="95000"/>
              </a:lnSpc>
              <a:spcBef>
                <a:spcPts val="0"/>
              </a:spcBef>
              <a:spcAft>
                <a:spcPts val="0"/>
              </a:spcAft>
              <a:buSzPts val="2800"/>
              <a:buNone/>
              <a:defRPr>
                <a:latin typeface="Montserrat Medium"/>
                <a:ea typeface="Montserrat Medium"/>
                <a:cs typeface="Montserrat Medium"/>
                <a:sym typeface="Montserrat Medium"/>
              </a:defRPr>
            </a:lvl3pPr>
            <a:lvl4pPr lvl="3">
              <a:lnSpc>
                <a:spcPct val="95000"/>
              </a:lnSpc>
              <a:spcBef>
                <a:spcPts val="0"/>
              </a:spcBef>
              <a:spcAft>
                <a:spcPts val="0"/>
              </a:spcAft>
              <a:buSzPts val="2800"/>
              <a:buNone/>
              <a:defRPr>
                <a:latin typeface="Montserrat Medium"/>
                <a:ea typeface="Montserrat Medium"/>
                <a:cs typeface="Montserrat Medium"/>
                <a:sym typeface="Montserrat Medium"/>
              </a:defRPr>
            </a:lvl4pPr>
            <a:lvl5pPr lvl="4">
              <a:lnSpc>
                <a:spcPct val="95000"/>
              </a:lnSpc>
              <a:spcBef>
                <a:spcPts val="0"/>
              </a:spcBef>
              <a:spcAft>
                <a:spcPts val="0"/>
              </a:spcAft>
              <a:buSzPts val="2800"/>
              <a:buNone/>
              <a:defRPr>
                <a:latin typeface="Montserrat Medium"/>
                <a:ea typeface="Montserrat Medium"/>
                <a:cs typeface="Montserrat Medium"/>
                <a:sym typeface="Montserrat Medium"/>
              </a:defRPr>
            </a:lvl5pPr>
            <a:lvl6pPr lvl="5">
              <a:lnSpc>
                <a:spcPct val="95000"/>
              </a:lnSpc>
              <a:spcBef>
                <a:spcPts val="0"/>
              </a:spcBef>
              <a:spcAft>
                <a:spcPts val="0"/>
              </a:spcAft>
              <a:buSzPts val="2800"/>
              <a:buNone/>
              <a:defRPr>
                <a:latin typeface="Montserrat Medium"/>
                <a:ea typeface="Montserrat Medium"/>
                <a:cs typeface="Montserrat Medium"/>
                <a:sym typeface="Montserrat Medium"/>
              </a:defRPr>
            </a:lvl6pPr>
            <a:lvl7pPr lvl="6">
              <a:lnSpc>
                <a:spcPct val="95000"/>
              </a:lnSpc>
              <a:spcBef>
                <a:spcPts val="0"/>
              </a:spcBef>
              <a:spcAft>
                <a:spcPts val="0"/>
              </a:spcAft>
              <a:buSzPts val="2800"/>
              <a:buNone/>
              <a:defRPr>
                <a:latin typeface="Montserrat Medium"/>
                <a:ea typeface="Montserrat Medium"/>
                <a:cs typeface="Montserrat Medium"/>
                <a:sym typeface="Montserrat Medium"/>
              </a:defRPr>
            </a:lvl7pPr>
            <a:lvl8pPr lvl="7">
              <a:lnSpc>
                <a:spcPct val="95000"/>
              </a:lnSpc>
              <a:spcBef>
                <a:spcPts val="0"/>
              </a:spcBef>
              <a:spcAft>
                <a:spcPts val="0"/>
              </a:spcAft>
              <a:buSzPts val="2800"/>
              <a:buNone/>
              <a:defRPr>
                <a:latin typeface="Montserrat Medium"/>
                <a:ea typeface="Montserrat Medium"/>
                <a:cs typeface="Montserrat Medium"/>
                <a:sym typeface="Montserrat Medium"/>
              </a:defRPr>
            </a:lvl8pPr>
            <a:lvl9pPr lvl="8">
              <a:lnSpc>
                <a:spcPct val="95000"/>
              </a:lnSpc>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Dark">
  <p:cSld name="CUSTOM_1_1">
    <p:bg>
      <p:bgPr>
        <a:solidFill>
          <a:schemeClr val="dk1"/>
        </a:solidFill>
      </p:bgPr>
    </p:bg>
    <p:spTree>
      <p:nvGrpSpPr>
        <p:cNvPr id="660" name="Shape 660"/>
        <p:cNvGrpSpPr/>
        <p:nvPr/>
      </p:nvGrpSpPr>
      <p:grpSpPr>
        <a:xfrm>
          <a:off x="0" y="0"/>
          <a:ext cx="0" cy="0"/>
          <a:chOff x="0" y="0"/>
          <a:chExt cx="0" cy="0"/>
        </a:xfrm>
      </p:grpSpPr>
      <p:pic>
        <p:nvPicPr>
          <p:cNvPr id="661" name="Google Shape;661;p89"/>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62" name="Google Shape;662;p89"/>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666666"/>
                </a:solidFill>
                <a:latin typeface="Montserrat Medium"/>
                <a:ea typeface="Montserrat Medium"/>
                <a:cs typeface="Montserrat Medium"/>
                <a:sym typeface="Montserrat Medium"/>
              </a:rPr>
              <a:t>© 2023 Skydio, Inc. Proprietary &amp; Confidential</a:t>
            </a:r>
            <a:endParaRPr sz="500">
              <a:solidFill>
                <a:srgbClr val="666666"/>
              </a:solidFill>
              <a:latin typeface="Montserrat Medium"/>
              <a:ea typeface="Montserrat Medium"/>
              <a:cs typeface="Montserrat Medium"/>
              <a:sym typeface="Montserrat Medium"/>
            </a:endParaRPr>
          </a:p>
        </p:txBody>
      </p:sp>
      <p:sp>
        <p:nvSpPr>
          <p:cNvPr id="663" name="Google Shape;663;p89"/>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64" name="Google Shape;664;p89"/>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665" name="Google Shape;665;p89"/>
          <p:cNvGrpSpPr/>
          <p:nvPr/>
        </p:nvGrpSpPr>
        <p:grpSpPr>
          <a:xfrm>
            <a:off x="952300" y="1002863"/>
            <a:ext cx="440266" cy="293956"/>
            <a:chOff x="1904600" y="2005725"/>
            <a:chExt cx="880533" cy="587912"/>
          </a:xfrm>
        </p:grpSpPr>
        <p:sp>
          <p:nvSpPr>
            <p:cNvPr id="666" name="Google Shape;666;p89"/>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sp>
          <p:nvSpPr>
            <p:cNvPr id="667" name="Google Shape;667;p89"/>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2A2A2A"/>
            </a:solidFill>
            <a:ln>
              <a:noFill/>
            </a:ln>
          </p:spPr>
        </p:sp>
      </p:grpSp>
      <p:sp>
        <p:nvSpPr>
          <p:cNvPr id="668" name="Google Shape;668;p89"/>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Light">
  <p:cSld name="CUSTOM_1_1_2">
    <p:bg>
      <p:bgPr>
        <a:solidFill>
          <a:schemeClr val="lt1"/>
        </a:solidFill>
      </p:bgPr>
    </p:bg>
    <p:spTree>
      <p:nvGrpSpPr>
        <p:cNvPr id="669" name="Shape 669"/>
        <p:cNvGrpSpPr/>
        <p:nvPr/>
      </p:nvGrpSpPr>
      <p:grpSpPr>
        <a:xfrm>
          <a:off x="0" y="0"/>
          <a:ext cx="0" cy="0"/>
          <a:chOff x="0" y="0"/>
          <a:chExt cx="0" cy="0"/>
        </a:xfrm>
      </p:grpSpPr>
      <p:grpSp>
        <p:nvGrpSpPr>
          <p:cNvPr id="670" name="Google Shape;670;p90"/>
          <p:cNvGrpSpPr/>
          <p:nvPr/>
        </p:nvGrpSpPr>
        <p:grpSpPr>
          <a:xfrm>
            <a:off x="952300" y="1002863"/>
            <a:ext cx="440266" cy="293956"/>
            <a:chOff x="1904600" y="2005725"/>
            <a:chExt cx="880533" cy="587912"/>
          </a:xfrm>
        </p:grpSpPr>
        <p:sp>
          <p:nvSpPr>
            <p:cNvPr id="671" name="Google Shape;671;p90"/>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sp>
          <p:nvSpPr>
            <p:cNvPr id="672" name="Google Shape;672;p90"/>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rgbClr val="D9D9D9"/>
            </a:solidFill>
            <a:ln>
              <a:noFill/>
            </a:ln>
          </p:spPr>
        </p:sp>
      </p:grpSp>
      <p:sp>
        <p:nvSpPr>
          <p:cNvPr id="673" name="Google Shape;673;p90"/>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rgbClr val="088BF5"/>
              </a:buClr>
              <a:buSzPts val="2300"/>
              <a:buFont typeface="Montserrat SemiBold"/>
              <a:buNone/>
              <a:defRPr b="0" sz="2300">
                <a:solidFill>
                  <a:srgbClr val="088BF5"/>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pic>
        <p:nvPicPr>
          <p:cNvPr id="674" name="Google Shape;674;p90"/>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75" name="Google Shape;675;p9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76" name="Google Shape;676;p90"/>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77" name="Google Shape;677;p90"/>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 - Quote - Bright">
  <p:cSld name="CUSTOM_1_1_1">
    <p:bg>
      <p:bgPr>
        <a:solidFill>
          <a:srgbClr val="088BF5"/>
        </a:solidFill>
      </p:bgPr>
    </p:bg>
    <p:spTree>
      <p:nvGrpSpPr>
        <p:cNvPr id="678" name="Shape 678"/>
        <p:cNvGrpSpPr/>
        <p:nvPr/>
      </p:nvGrpSpPr>
      <p:grpSpPr>
        <a:xfrm>
          <a:off x="0" y="0"/>
          <a:ext cx="0" cy="0"/>
          <a:chOff x="0" y="0"/>
          <a:chExt cx="0" cy="0"/>
        </a:xfrm>
      </p:grpSpPr>
      <p:pic>
        <p:nvPicPr>
          <p:cNvPr id="679" name="Google Shape;679;p91"/>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80" name="Google Shape;680;p91"/>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D9D9D9"/>
                </a:solidFill>
                <a:latin typeface="Montserrat Medium"/>
                <a:ea typeface="Montserrat Medium"/>
                <a:cs typeface="Montserrat Medium"/>
                <a:sym typeface="Montserrat Medium"/>
              </a:rPr>
              <a:t>© 2023 Skydio, Inc. Proprietary &amp; Confidential</a:t>
            </a:r>
            <a:endParaRPr sz="500">
              <a:solidFill>
                <a:srgbClr val="D9D9D9"/>
              </a:solidFill>
              <a:latin typeface="Montserrat Medium"/>
              <a:ea typeface="Montserrat Medium"/>
              <a:cs typeface="Montserrat Medium"/>
              <a:sym typeface="Montserrat Medium"/>
            </a:endParaRPr>
          </a:p>
        </p:txBody>
      </p:sp>
      <p:sp>
        <p:nvSpPr>
          <p:cNvPr id="681" name="Google Shape;681;p91"/>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lt1"/>
                </a:solidFill>
                <a:latin typeface="Montserrat Medium"/>
                <a:ea typeface="Montserrat Medium"/>
                <a:cs typeface="Montserrat Medium"/>
                <a:sym typeface="Montserrat Medium"/>
              </a:rPr>
              <a:t>‹#›</a:t>
            </a:fld>
            <a:endParaRPr sz="700">
              <a:solidFill>
                <a:schemeClr val="lt1"/>
              </a:solidFill>
              <a:latin typeface="Montserrat Medium"/>
              <a:ea typeface="Montserrat Medium"/>
              <a:cs typeface="Montserrat Medium"/>
              <a:sym typeface="Montserrat Medium"/>
            </a:endParaRPr>
          </a:p>
        </p:txBody>
      </p:sp>
      <p:sp>
        <p:nvSpPr>
          <p:cNvPr id="682" name="Google Shape;682;p91"/>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lt1"/>
              </a:buClr>
              <a:buSzPts val="800"/>
              <a:buFont typeface="Montserrat SemiBold"/>
              <a:buNone/>
              <a:defRPr sz="800">
                <a:solidFill>
                  <a:schemeClr val="lt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grpSp>
        <p:nvGrpSpPr>
          <p:cNvPr id="683" name="Google Shape;683;p91"/>
          <p:cNvGrpSpPr/>
          <p:nvPr/>
        </p:nvGrpSpPr>
        <p:grpSpPr>
          <a:xfrm>
            <a:off x="952300" y="1002863"/>
            <a:ext cx="440266" cy="293956"/>
            <a:chOff x="1904600" y="2005725"/>
            <a:chExt cx="880533" cy="587912"/>
          </a:xfrm>
        </p:grpSpPr>
        <p:sp>
          <p:nvSpPr>
            <p:cNvPr id="684" name="Google Shape;684;p91"/>
            <p:cNvSpPr/>
            <p:nvPr/>
          </p:nvSpPr>
          <p:spPr>
            <a:xfrm>
              <a:off x="1904600"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sp>
          <p:nvSpPr>
            <p:cNvPr id="685" name="Google Shape;685;p91"/>
            <p:cNvSpPr/>
            <p:nvPr/>
          </p:nvSpPr>
          <p:spPr>
            <a:xfrm>
              <a:off x="2352668" y="2005725"/>
              <a:ext cx="432465" cy="587912"/>
            </a:xfrm>
            <a:custGeom>
              <a:rect b="b" l="l" r="r" t="t"/>
              <a:pathLst>
                <a:path extrusionOk="0" h="130069" w="95678">
                  <a:moveTo>
                    <a:pt x="37330" y="0"/>
                  </a:moveTo>
                  <a:lnTo>
                    <a:pt x="0" y="129974"/>
                  </a:lnTo>
                  <a:lnTo>
                    <a:pt x="63465" y="130069"/>
                  </a:lnTo>
                  <a:lnTo>
                    <a:pt x="95678" y="18842"/>
                  </a:lnTo>
                  <a:close/>
                </a:path>
              </a:pathLst>
            </a:custGeom>
            <a:solidFill>
              <a:schemeClr val="accent3"/>
            </a:solidFill>
            <a:ln>
              <a:noFill/>
            </a:ln>
          </p:spPr>
        </p:sp>
      </p:grpSp>
      <p:sp>
        <p:nvSpPr>
          <p:cNvPr id="686" name="Google Shape;686;p91"/>
          <p:cNvSpPr txBox="1"/>
          <p:nvPr>
            <p:ph type="title"/>
          </p:nvPr>
        </p:nvSpPr>
        <p:spPr>
          <a:xfrm>
            <a:off x="1335650" y="1446763"/>
            <a:ext cx="6922200" cy="2528700"/>
          </a:xfrm>
          <a:prstGeom prst="rect">
            <a:avLst/>
          </a:prstGeom>
        </p:spPr>
        <p:txBody>
          <a:bodyPr anchorCtr="0" anchor="t" bIns="91425" lIns="0" spcFirstLastPara="1" rIns="91425" wrap="square" tIns="91425">
            <a:noAutofit/>
          </a:bodyPr>
          <a:lstStyle>
            <a:lvl1pPr lvl="0">
              <a:lnSpc>
                <a:spcPct val="115000"/>
              </a:lnSpc>
              <a:spcBef>
                <a:spcPts val="0"/>
              </a:spcBef>
              <a:spcAft>
                <a:spcPts val="0"/>
              </a:spcAft>
              <a:buClr>
                <a:schemeClr val="lt1"/>
              </a:buClr>
              <a:buSzPts val="2300"/>
              <a:buFont typeface="Montserrat SemiBold"/>
              <a:buNone/>
              <a:defRPr b="0" sz="2300">
                <a:solidFill>
                  <a:schemeClr val="lt1"/>
                </a:solidFill>
                <a:latin typeface="Montserrat SemiBold"/>
                <a:ea typeface="Montserrat SemiBold"/>
                <a:cs typeface="Montserrat SemiBold"/>
                <a:sym typeface="Montserrat SemiBold"/>
              </a:defRPr>
            </a:lvl1pPr>
            <a:lvl2pPr lvl="1">
              <a:spcBef>
                <a:spcPts val="0"/>
              </a:spcBef>
              <a:spcAft>
                <a:spcPts val="0"/>
              </a:spcAft>
              <a:buSzPts val="2800"/>
              <a:buNone/>
              <a:defRPr>
                <a:latin typeface="Montserrat Medium"/>
                <a:ea typeface="Montserrat Medium"/>
                <a:cs typeface="Montserrat Medium"/>
                <a:sym typeface="Montserrat Medium"/>
              </a:defRPr>
            </a:lvl2pPr>
            <a:lvl3pPr lvl="2">
              <a:spcBef>
                <a:spcPts val="0"/>
              </a:spcBef>
              <a:spcAft>
                <a:spcPts val="0"/>
              </a:spcAft>
              <a:buSzPts val="2800"/>
              <a:buNone/>
              <a:defRPr>
                <a:latin typeface="Montserrat Medium"/>
                <a:ea typeface="Montserrat Medium"/>
                <a:cs typeface="Montserrat Medium"/>
                <a:sym typeface="Montserrat Medium"/>
              </a:defRPr>
            </a:lvl3pPr>
            <a:lvl4pPr lvl="3">
              <a:spcBef>
                <a:spcPts val="0"/>
              </a:spcBef>
              <a:spcAft>
                <a:spcPts val="0"/>
              </a:spcAft>
              <a:buSzPts val="2800"/>
              <a:buNone/>
              <a:defRPr>
                <a:latin typeface="Montserrat Medium"/>
                <a:ea typeface="Montserrat Medium"/>
                <a:cs typeface="Montserrat Medium"/>
                <a:sym typeface="Montserrat Medium"/>
              </a:defRPr>
            </a:lvl4pPr>
            <a:lvl5pPr lvl="4">
              <a:spcBef>
                <a:spcPts val="0"/>
              </a:spcBef>
              <a:spcAft>
                <a:spcPts val="0"/>
              </a:spcAft>
              <a:buSzPts val="2800"/>
              <a:buNone/>
              <a:defRPr>
                <a:latin typeface="Montserrat Medium"/>
                <a:ea typeface="Montserrat Medium"/>
                <a:cs typeface="Montserrat Medium"/>
                <a:sym typeface="Montserrat Medium"/>
              </a:defRPr>
            </a:lvl5pPr>
            <a:lvl6pPr lvl="5">
              <a:spcBef>
                <a:spcPts val="0"/>
              </a:spcBef>
              <a:spcAft>
                <a:spcPts val="0"/>
              </a:spcAft>
              <a:buSzPts val="2800"/>
              <a:buNone/>
              <a:defRPr>
                <a:latin typeface="Montserrat Medium"/>
                <a:ea typeface="Montserrat Medium"/>
                <a:cs typeface="Montserrat Medium"/>
                <a:sym typeface="Montserrat Medium"/>
              </a:defRPr>
            </a:lvl6pPr>
            <a:lvl7pPr lvl="6">
              <a:spcBef>
                <a:spcPts val="0"/>
              </a:spcBef>
              <a:spcAft>
                <a:spcPts val="0"/>
              </a:spcAft>
              <a:buSzPts val="2800"/>
              <a:buNone/>
              <a:defRPr>
                <a:latin typeface="Montserrat Medium"/>
                <a:ea typeface="Montserrat Medium"/>
                <a:cs typeface="Montserrat Medium"/>
                <a:sym typeface="Montserrat Medium"/>
              </a:defRPr>
            </a:lvl7pPr>
            <a:lvl8pPr lvl="7">
              <a:spcBef>
                <a:spcPts val="0"/>
              </a:spcBef>
              <a:spcAft>
                <a:spcPts val="0"/>
              </a:spcAft>
              <a:buSzPts val="2800"/>
              <a:buNone/>
              <a:defRPr>
                <a:latin typeface="Montserrat Medium"/>
                <a:ea typeface="Montserrat Medium"/>
                <a:cs typeface="Montserrat Medium"/>
                <a:sym typeface="Montserrat Medium"/>
              </a:defRPr>
            </a:lvl8pPr>
            <a:lvl9pPr lvl="8">
              <a:spcBef>
                <a:spcPts val="0"/>
              </a:spcBef>
              <a:spcAft>
                <a:spcPts val="0"/>
              </a:spcAft>
              <a:buSzPts val="2800"/>
              <a:buNone/>
              <a:defRPr>
                <a:latin typeface="Montserrat Medium"/>
                <a:ea typeface="Montserrat Medium"/>
                <a:cs typeface="Montserrat Medium"/>
                <a:sym typeface="Montserrat Medium"/>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1">
  <p:cSld name="TITLE_AND_BODY_1_1_1_2_1">
    <p:bg>
      <p:bgPr>
        <a:solidFill>
          <a:schemeClr val="lt1"/>
        </a:solidFill>
      </p:bgPr>
    </p:bg>
    <p:spTree>
      <p:nvGrpSpPr>
        <p:cNvPr id="687" name="Shape 687"/>
        <p:cNvGrpSpPr/>
        <p:nvPr/>
      </p:nvGrpSpPr>
      <p:grpSpPr>
        <a:xfrm>
          <a:off x="0" y="0"/>
          <a:ext cx="0" cy="0"/>
          <a:chOff x="0" y="0"/>
          <a:chExt cx="0" cy="0"/>
        </a:xfrm>
      </p:grpSpPr>
      <p:sp>
        <p:nvSpPr>
          <p:cNvPr id="688" name="Google Shape;688;p92"/>
          <p:cNvSpPr/>
          <p:nvPr>
            <p:ph idx="2" type="pic"/>
          </p:nvPr>
        </p:nvSpPr>
        <p:spPr>
          <a:xfrm>
            <a:off x="4666675" y="0"/>
            <a:ext cx="4485000" cy="5143500"/>
          </a:xfrm>
          <a:prstGeom prst="rect">
            <a:avLst/>
          </a:prstGeom>
          <a:noFill/>
          <a:ln>
            <a:noFill/>
          </a:ln>
        </p:spPr>
      </p:sp>
      <p:sp>
        <p:nvSpPr>
          <p:cNvPr id="689" name="Google Shape;689;p92"/>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90" name="Google Shape;690;p92"/>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691" name="Google Shape;691;p92"/>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692" name="Google Shape;692;p92"/>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693" name="Google Shape;693;p92"/>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694" name="Google Shape;694;p92"/>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695" name="Google Shape;695;p92"/>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 - 50/50 Image - Light 2">
  <p:cSld name="TITLE_AND_BODY_1_1_1_2_2">
    <p:bg>
      <p:bgPr>
        <a:solidFill>
          <a:schemeClr val="lt1"/>
        </a:solidFill>
      </p:bgPr>
    </p:bg>
    <p:spTree>
      <p:nvGrpSpPr>
        <p:cNvPr id="696" name="Shape 696"/>
        <p:cNvGrpSpPr/>
        <p:nvPr/>
      </p:nvGrpSpPr>
      <p:grpSpPr>
        <a:xfrm>
          <a:off x="0" y="0"/>
          <a:ext cx="0" cy="0"/>
          <a:chOff x="0" y="0"/>
          <a:chExt cx="0" cy="0"/>
        </a:xfrm>
      </p:grpSpPr>
      <p:sp>
        <p:nvSpPr>
          <p:cNvPr id="697" name="Google Shape;697;p93"/>
          <p:cNvSpPr/>
          <p:nvPr>
            <p:ph idx="2" type="pic"/>
          </p:nvPr>
        </p:nvSpPr>
        <p:spPr>
          <a:xfrm>
            <a:off x="4666675" y="0"/>
            <a:ext cx="4485000" cy="5143500"/>
          </a:xfrm>
          <a:prstGeom prst="rect">
            <a:avLst/>
          </a:prstGeom>
          <a:noFill/>
          <a:ln>
            <a:noFill/>
          </a:ln>
        </p:spPr>
      </p:sp>
      <p:sp>
        <p:nvSpPr>
          <p:cNvPr id="698" name="Google Shape;698;p93"/>
          <p:cNvSpPr txBox="1"/>
          <p:nvPr>
            <p:ph type="ctrTitle"/>
          </p:nvPr>
        </p:nvSpPr>
        <p:spPr>
          <a:xfrm>
            <a:off x="952300" y="923200"/>
            <a:ext cx="3244800" cy="916800"/>
          </a:xfrm>
          <a:prstGeom prst="rect">
            <a:avLst/>
          </a:prstGeom>
        </p:spPr>
        <p:txBody>
          <a:bodyPr anchorCtr="0" anchor="t" bIns="45725" lIns="0" spcFirstLastPara="1" rIns="45725" wrap="square" tIns="45725">
            <a:noAutofit/>
          </a:bodyPr>
          <a:lstStyle>
            <a:lvl1pPr lvl="0">
              <a:lnSpc>
                <a:spcPct val="95000"/>
              </a:lnSpc>
              <a:spcBef>
                <a:spcPts val="0"/>
              </a:spcBef>
              <a:spcAft>
                <a:spcPts val="0"/>
              </a:spcAft>
              <a:buSzPts val="2400"/>
              <a:buNone/>
              <a:defRPr sz="2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699" name="Google Shape;699;p93"/>
          <p:cNvSpPr txBox="1"/>
          <p:nvPr>
            <p:ph idx="1" type="body"/>
          </p:nvPr>
        </p:nvSpPr>
        <p:spPr>
          <a:xfrm>
            <a:off x="885925" y="2778988"/>
            <a:ext cx="3068100" cy="1925700"/>
          </a:xfrm>
          <a:prstGeom prst="rect">
            <a:avLst/>
          </a:prstGeom>
        </p:spPr>
        <p:txBody>
          <a:bodyPr anchorCtr="0" anchor="t" bIns="91425" lIns="91425" spcFirstLastPara="1" rIns="91425" wrap="square" tIns="91425">
            <a:noAutofit/>
          </a:bodyPr>
          <a:lstStyle>
            <a:lvl1pPr indent="-285750" lvl="0" marL="457200">
              <a:spcBef>
                <a:spcPts val="0"/>
              </a:spcBef>
              <a:spcAft>
                <a:spcPts val="0"/>
              </a:spcAft>
              <a:buClr>
                <a:srgbClr val="666666"/>
              </a:buClr>
              <a:buSzPts val="900"/>
              <a:buChar char="●"/>
              <a:defRPr sz="900">
                <a:solidFill>
                  <a:srgbClr val="666666"/>
                </a:solidFill>
              </a:defRPr>
            </a:lvl1pPr>
            <a:lvl2pPr indent="-285750" lvl="1" marL="914400">
              <a:spcBef>
                <a:spcPts val="0"/>
              </a:spcBef>
              <a:spcAft>
                <a:spcPts val="0"/>
              </a:spcAft>
              <a:buClr>
                <a:srgbClr val="666666"/>
              </a:buClr>
              <a:buSzPts val="900"/>
              <a:buChar char="○"/>
              <a:defRPr sz="900">
                <a:solidFill>
                  <a:srgbClr val="666666"/>
                </a:solidFill>
              </a:defRPr>
            </a:lvl2pPr>
            <a:lvl3pPr indent="-285750" lvl="2" marL="1371600">
              <a:spcBef>
                <a:spcPts val="0"/>
              </a:spcBef>
              <a:spcAft>
                <a:spcPts val="0"/>
              </a:spcAft>
              <a:buClr>
                <a:srgbClr val="666666"/>
              </a:buClr>
              <a:buSzPts val="900"/>
              <a:buChar char="■"/>
              <a:defRPr sz="900">
                <a:solidFill>
                  <a:srgbClr val="666666"/>
                </a:solidFill>
              </a:defRPr>
            </a:lvl3pPr>
            <a:lvl4pPr indent="-285750" lvl="3" marL="1828800">
              <a:spcBef>
                <a:spcPts val="0"/>
              </a:spcBef>
              <a:spcAft>
                <a:spcPts val="0"/>
              </a:spcAft>
              <a:buClr>
                <a:srgbClr val="666666"/>
              </a:buClr>
              <a:buSzPts val="900"/>
              <a:buChar char="●"/>
              <a:defRPr sz="900">
                <a:solidFill>
                  <a:srgbClr val="666666"/>
                </a:solidFill>
              </a:defRPr>
            </a:lvl4pPr>
            <a:lvl5pPr indent="-285750" lvl="4" marL="2286000">
              <a:spcBef>
                <a:spcPts val="0"/>
              </a:spcBef>
              <a:spcAft>
                <a:spcPts val="0"/>
              </a:spcAft>
              <a:buClr>
                <a:srgbClr val="666666"/>
              </a:buClr>
              <a:buSzPts val="900"/>
              <a:buChar char="○"/>
              <a:defRPr sz="900">
                <a:solidFill>
                  <a:srgbClr val="666666"/>
                </a:solidFill>
              </a:defRPr>
            </a:lvl5pPr>
            <a:lvl6pPr indent="-285750" lvl="5" marL="2743200">
              <a:spcBef>
                <a:spcPts val="0"/>
              </a:spcBef>
              <a:spcAft>
                <a:spcPts val="0"/>
              </a:spcAft>
              <a:buClr>
                <a:srgbClr val="666666"/>
              </a:buClr>
              <a:buSzPts val="900"/>
              <a:buChar char="■"/>
              <a:defRPr sz="900">
                <a:solidFill>
                  <a:srgbClr val="666666"/>
                </a:solidFill>
              </a:defRPr>
            </a:lvl6pPr>
            <a:lvl7pPr indent="-285750" lvl="6" marL="3200400">
              <a:spcBef>
                <a:spcPts val="0"/>
              </a:spcBef>
              <a:spcAft>
                <a:spcPts val="0"/>
              </a:spcAft>
              <a:buClr>
                <a:srgbClr val="666666"/>
              </a:buClr>
              <a:buSzPts val="900"/>
              <a:buChar char="●"/>
              <a:defRPr sz="900">
                <a:solidFill>
                  <a:srgbClr val="666666"/>
                </a:solidFill>
              </a:defRPr>
            </a:lvl7pPr>
            <a:lvl8pPr indent="-285750" lvl="7" marL="3657600">
              <a:spcBef>
                <a:spcPts val="0"/>
              </a:spcBef>
              <a:spcAft>
                <a:spcPts val="0"/>
              </a:spcAft>
              <a:buClr>
                <a:srgbClr val="666666"/>
              </a:buClr>
              <a:buSzPts val="900"/>
              <a:buChar char="○"/>
              <a:defRPr sz="900">
                <a:solidFill>
                  <a:srgbClr val="666666"/>
                </a:solidFill>
              </a:defRPr>
            </a:lvl8pPr>
            <a:lvl9pPr indent="-285750" lvl="8" marL="4114800">
              <a:spcBef>
                <a:spcPts val="0"/>
              </a:spcBef>
              <a:spcAft>
                <a:spcPts val="0"/>
              </a:spcAft>
              <a:buClr>
                <a:srgbClr val="666666"/>
              </a:buClr>
              <a:buSzPts val="900"/>
              <a:buChar char="■"/>
              <a:defRPr sz="900">
                <a:solidFill>
                  <a:srgbClr val="666666"/>
                </a:solidFill>
              </a:defRPr>
            </a:lvl9pPr>
          </a:lstStyle>
          <a:p/>
        </p:txBody>
      </p:sp>
      <p:sp>
        <p:nvSpPr>
          <p:cNvPr id="700" name="Google Shape;700;p93"/>
          <p:cNvSpPr txBox="1"/>
          <p:nvPr>
            <p:ph idx="3" type="subTitle"/>
          </p:nvPr>
        </p:nvSpPr>
        <p:spPr>
          <a:xfrm>
            <a:off x="921713" y="2265025"/>
            <a:ext cx="3244800" cy="432000"/>
          </a:xfrm>
          <a:prstGeom prst="rect">
            <a:avLst/>
          </a:prstGeom>
        </p:spPr>
        <p:txBody>
          <a:bodyPr anchorCtr="0" anchor="t" bIns="45725" lIns="45725" spcFirstLastPara="1" rIns="45725" wrap="square" tIns="45725">
            <a:noAutofit/>
          </a:bodyPr>
          <a:lstStyle>
            <a:lvl1pPr lvl="0">
              <a:spcBef>
                <a:spcPts val="0"/>
              </a:spcBef>
              <a:spcAft>
                <a:spcPts val="0"/>
              </a:spcAft>
              <a:buClr>
                <a:srgbClr val="088BF5"/>
              </a:buClr>
              <a:buSzPts val="1200"/>
              <a:buNone/>
              <a:defRPr sz="1200">
                <a:solidFill>
                  <a:srgbClr val="088BF5"/>
                </a:solidFill>
              </a:defRPr>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pic>
        <p:nvPicPr>
          <p:cNvPr id="701" name="Google Shape;701;p93"/>
          <p:cNvPicPr preferRelativeResize="0"/>
          <p:nvPr/>
        </p:nvPicPr>
        <p:blipFill rotWithShape="1">
          <a:blip r:embed="rId2">
            <a:alphaModFix/>
          </a:blip>
          <a:srcRect b="0" l="0" r="0" t="0"/>
          <a:stretch/>
        </p:blipFill>
        <p:spPr>
          <a:xfrm>
            <a:off x="221525" y="210300"/>
            <a:ext cx="138325" cy="122950"/>
          </a:xfrm>
          <a:prstGeom prst="rect">
            <a:avLst/>
          </a:prstGeom>
          <a:noFill/>
          <a:ln>
            <a:noFill/>
          </a:ln>
        </p:spPr>
      </p:pic>
      <p:sp>
        <p:nvSpPr>
          <p:cNvPr id="702" name="Google Shape;702;p93"/>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lvl1pPr lvl="0">
              <a:lnSpc>
                <a:spcPct val="100000"/>
              </a:lnSpc>
              <a:spcBef>
                <a:spcPts val="0"/>
              </a:spcBef>
              <a:spcAft>
                <a:spcPts val="0"/>
              </a:spcAft>
              <a:buClr>
                <a:schemeClr val="dk1"/>
              </a:buClr>
              <a:buSzPts val="800"/>
              <a:buFont typeface="Montserrat SemiBold"/>
              <a:buNone/>
              <a:defRPr sz="800">
                <a:solidFill>
                  <a:schemeClr val="dk1"/>
                </a:solidFill>
                <a:latin typeface="Montserrat SemiBold"/>
                <a:ea typeface="Montserrat SemiBold"/>
                <a:cs typeface="Montserrat SemiBold"/>
                <a:sym typeface="Montserrat SemiBold"/>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p:txBody>
      </p:sp>
      <p:sp>
        <p:nvSpPr>
          <p:cNvPr id="703" name="Google Shape;703;p93"/>
          <p:cNvSpPr txBox="1"/>
          <p:nvPr/>
        </p:nvSpPr>
        <p:spPr>
          <a:xfrm rot="-5400000">
            <a:off x="-975112" y="3297988"/>
            <a:ext cx="2528700" cy="7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500">
                <a:solidFill>
                  <a:srgbClr val="999999"/>
                </a:solidFill>
                <a:latin typeface="Montserrat Medium"/>
                <a:ea typeface="Montserrat Medium"/>
                <a:cs typeface="Montserrat Medium"/>
                <a:sym typeface="Montserrat Medium"/>
              </a:rPr>
              <a:t>© 2023 Skydio, Inc. Proprietary &amp; Confidential</a:t>
            </a:r>
            <a:endParaRPr sz="500">
              <a:solidFill>
                <a:srgbClr val="999999"/>
              </a:solidFill>
              <a:latin typeface="Montserrat Medium"/>
              <a:ea typeface="Montserrat Medium"/>
              <a:cs typeface="Montserrat Medium"/>
              <a:sym typeface="Montserrat Medium"/>
            </a:endParaRPr>
          </a:p>
        </p:txBody>
      </p:sp>
      <p:sp>
        <p:nvSpPr>
          <p:cNvPr id="704" name="Google Shape;704;p93"/>
          <p:cNvSpPr txBox="1"/>
          <p:nvPr/>
        </p:nvSpPr>
        <p:spPr>
          <a:xfrm>
            <a:off x="202413" y="4779625"/>
            <a:ext cx="176700" cy="2388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fld id="{00000000-1234-1234-1234-123412341234}" type="slidenum">
              <a:rPr lang="en" sz="700">
                <a:solidFill>
                  <a:schemeClr val="dk1"/>
                </a:solidFill>
                <a:latin typeface="Montserrat Medium"/>
                <a:ea typeface="Montserrat Medium"/>
                <a:cs typeface="Montserrat Medium"/>
                <a:sym typeface="Montserrat Medium"/>
              </a:rPr>
              <a:t>‹#›</a:t>
            </a:fld>
            <a:endParaRPr sz="700">
              <a:solidFill>
                <a:schemeClr val="dk1"/>
              </a:solidFill>
              <a:latin typeface="Montserrat Medium"/>
              <a:ea typeface="Montserrat Medium"/>
              <a:cs typeface="Montserrat Medium"/>
              <a:sym typeface="Montserrat Medium"/>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 Type="http://schemas.openxmlformats.org/officeDocument/2006/relationships/image" Target="../media/image9.png"/><Relationship Id="rId2" Type="http://schemas.openxmlformats.org/officeDocument/2006/relationships/image" Target="../media/image4.png"/><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5" Type="http://schemas.openxmlformats.org/officeDocument/2006/relationships/slideLayout" Target="../slideLayouts/slideLayout29.xml"/><Relationship Id="rId14" Type="http://schemas.openxmlformats.org/officeDocument/2006/relationships/slideLayout" Target="../slideLayouts/slideLayout28.xml"/><Relationship Id="rId17" Type="http://schemas.openxmlformats.org/officeDocument/2006/relationships/slideLayout" Target="../slideLayouts/slideLayout31.xml"/><Relationship Id="rId16" Type="http://schemas.openxmlformats.org/officeDocument/2006/relationships/slideLayout" Target="../slideLayouts/slideLayout30.xml"/><Relationship Id="rId5" Type="http://schemas.openxmlformats.org/officeDocument/2006/relationships/slideLayout" Target="../slideLayouts/slideLayout19.xml"/><Relationship Id="rId6" Type="http://schemas.openxmlformats.org/officeDocument/2006/relationships/slideLayout" Target="../slideLayouts/slideLayout20.xml"/><Relationship Id="rId18" Type="http://schemas.openxmlformats.org/officeDocument/2006/relationships/theme" Target="../theme/theme3.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1.xml"/><Relationship Id="rId22" Type="http://schemas.openxmlformats.org/officeDocument/2006/relationships/slideLayout" Target="../slideLayouts/slideLayout53.xml"/><Relationship Id="rId21" Type="http://schemas.openxmlformats.org/officeDocument/2006/relationships/slideLayout" Target="../slideLayouts/slideLayout52.xml"/><Relationship Id="rId24" Type="http://schemas.openxmlformats.org/officeDocument/2006/relationships/slideLayout" Target="../slideLayouts/slideLayout55.xml"/><Relationship Id="rId23" Type="http://schemas.openxmlformats.org/officeDocument/2006/relationships/slideLayout" Target="../slideLayouts/slideLayout54.xml"/><Relationship Id="rId1" Type="http://schemas.openxmlformats.org/officeDocument/2006/relationships/slideLayout" Target="../slideLayouts/slideLayout32.xml"/><Relationship Id="rId2" Type="http://schemas.openxmlformats.org/officeDocument/2006/relationships/slideLayout" Target="../slideLayouts/slideLayout33.xml"/><Relationship Id="rId3" Type="http://schemas.openxmlformats.org/officeDocument/2006/relationships/slideLayout" Target="../slideLayouts/slideLayout34.xml"/><Relationship Id="rId4" Type="http://schemas.openxmlformats.org/officeDocument/2006/relationships/slideLayout" Target="../slideLayouts/slideLayout35.xml"/><Relationship Id="rId9" Type="http://schemas.openxmlformats.org/officeDocument/2006/relationships/slideLayout" Target="../slideLayouts/slideLayout40.xml"/><Relationship Id="rId26" Type="http://schemas.openxmlformats.org/officeDocument/2006/relationships/slideLayout" Target="../slideLayouts/slideLayout57.xml"/><Relationship Id="rId25" Type="http://schemas.openxmlformats.org/officeDocument/2006/relationships/slideLayout" Target="../slideLayouts/slideLayout56.xml"/><Relationship Id="rId28" Type="http://schemas.openxmlformats.org/officeDocument/2006/relationships/slideLayout" Target="../slideLayouts/slideLayout59.xml"/><Relationship Id="rId27" Type="http://schemas.openxmlformats.org/officeDocument/2006/relationships/slideLayout" Target="../slideLayouts/slideLayout58.xml"/><Relationship Id="rId5" Type="http://schemas.openxmlformats.org/officeDocument/2006/relationships/slideLayout" Target="../slideLayouts/slideLayout36.xml"/><Relationship Id="rId6" Type="http://schemas.openxmlformats.org/officeDocument/2006/relationships/slideLayout" Target="../slideLayouts/slideLayout37.xml"/><Relationship Id="rId29" Type="http://schemas.openxmlformats.org/officeDocument/2006/relationships/theme" Target="../theme/theme5.xml"/><Relationship Id="rId7" Type="http://schemas.openxmlformats.org/officeDocument/2006/relationships/slideLayout" Target="../slideLayouts/slideLayout38.xml"/><Relationship Id="rId8" Type="http://schemas.openxmlformats.org/officeDocument/2006/relationships/slideLayout" Target="../slideLayouts/slideLayout39.xml"/><Relationship Id="rId11" Type="http://schemas.openxmlformats.org/officeDocument/2006/relationships/slideLayout" Target="../slideLayouts/slideLayout42.xml"/><Relationship Id="rId10" Type="http://schemas.openxmlformats.org/officeDocument/2006/relationships/slideLayout" Target="../slideLayouts/slideLayout41.xml"/><Relationship Id="rId13" Type="http://schemas.openxmlformats.org/officeDocument/2006/relationships/slideLayout" Target="../slideLayouts/slideLayout44.xml"/><Relationship Id="rId12" Type="http://schemas.openxmlformats.org/officeDocument/2006/relationships/slideLayout" Target="../slideLayouts/slideLayout43.xml"/><Relationship Id="rId15" Type="http://schemas.openxmlformats.org/officeDocument/2006/relationships/slideLayout" Target="../slideLayouts/slideLayout46.xml"/><Relationship Id="rId14" Type="http://schemas.openxmlformats.org/officeDocument/2006/relationships/slideLayout" Target="../slideLayouts/slideLayout45.xml"/><Relationship Id="rId17" Type="http://schemas.openxmlformats.org/officeDocument/2006/relationships/slideLayout" Target="../slideLayouts/slideLayout48.xml"/><Relationship Id="rId16" Type="http://schemas.openxmlformats.org/officeDocument/2006/relationships/slideLayout" Target="../slideLayouts/slideLayout47.xml"/><Relationship Id="rId19" Type="http://schemas.openxmlformats.org/officeDocument/2006/relationships/slideLayout" Target="../slideLayouts/slideLayout50.xml"/><Relationship Id="rId18"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79.xml"/><Relationship Id="rId22" Type="http://schemas.openxmlformats.org/officeDocument/2006/relationships/slideLayout" Target="../slideLayouts/slideLayout81.xml"/><Relationship Id="rId21" Type="http://schemas.openxmlformats.org/officeDocument/2006/relationships/slideLayout" Target="../slideLayouts/slideLayout80.xml"/><Relationship Id="rId24" Type="http://schemas.openxmlformats.org/officeDocument/2006/relationships/slideLayout" Target="../slideLayouts/slideLayout83.xml"/><Relationship Id="rId23" Type="http://schemas.openxmlformats.org/officeDocument/2006/relationships/slideLayout" Target="../slideLayouts/slideLayout82.xml"/><Relationship Id="rId1" Type="http://schemas.openxmlformats.org/officeDocument/2006/relationships/slideLayout" Target="../slideLayouts/slideLayout60.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9" Type="http://schemas.openxmlformats.org/officeDocument/2006/relationships/slideLayout" Target="../slideLayouts/slideLayout68.xml"/><Relationship Id="rId26" Type="http://schemas.openxmlformats.org/officeDocument/2006/relationships/slideLayout" Target="../slideLayouts/slideLayout85.xml"/><Relationship Id="rId25" Type="http://schemas.openxmlformats.org/officeDocument/2006/relationships/slideLayout" Target="../slideLayouts/slideLayout84.xml"/><Relationship Id="rId28" Type="http://schemas.openxmlformats.org/officeDocument/2006/relationships/slideLayout" Target="../slideLayouts/slideLayout87.xml"/><Relationship Id="rId27" Type="http://schemas.openxmlformats.org/officeDocument/2006/relationships/slideLayout" Target="../slideLayouts/slideLayout86.xml"/><Relationship Id="rId5" Type="http://schemas.openxmlformats.org/officeDocument/2006/relationships/slideLayout" Target="../slideLayouts/slideLayout64.xml"/><Relationship Id="rId6" Type="http://schemas.openxmlformats.org/officeDocument/2006/relationships/slideLayout" Target="../slideLayouts/slideLayout65.xml"/><Relationship Id="rId29" Type="http://schemas.openxmlformats.org/officeDocument/2006/relationships/slideLayout" Target="../slideLayouts/slideLayout88.xml"/><Relationship Id="rId7" Type="http://schemas.openxmlformats.org/officeDocument/2006/relationships/slideLayout" Target="../slideLayouts/slideLayout66.xml"/><Relationship Id="rId8" Type="http://schemas.openxmlformats.org/officeDocument/2006/relationships/slideLayout" Target="../slideLayouts/slideLayout67.xml"/><Relationship Id="rId31" Type="http://schemas.openxmlformats.org/officeDocument/2006/relationships/theme" Target="../theme/theme4.xml"/><Relationship Id="rId30" Type="http://schemas.openxmlformats.org/officeDocument/2006/relationships/slideLayout" Target="../slideLayouts/slideLayout89.xml"/><Relationship Id="rId11" Type="http://schemas.openxmlformats.org/officeDocument/2006/relationships/slideLayout" Target="../slideLayouts/slideLayout70.xml"/><Relationship Id="rId10" Type="http://schemas.openxmlformats.org/officeDocument/2006/relationships/slideLayout" Target="../slideLayouts/slideLayout69.xml"/><Relationship Id="rId13" Type="http://schemas.openxmlformats.org/officeDocument/2006/relationships/slideLayout" Target="../slideLayouts/slideLayout72.xml"/><Relationship Id="rId12" Type="http://schemas.openxmlformats.org/officeDocument/2006/relationships/slideLayout" Target="../slideLayouts/slideLayout71.xml"/><Relationship Id="rId15" Type="http://schemas.openxmlformats.org/officeDocument/2006/relationships/slideLayout" Target="../slideLayouts/slideLayout74.xml"/><Relationship Id="rId14" Type="http://schemas.openxmlformats.org/officeDocument/2006/relationships/slideLayout" Target="../slideLayouts/slideLayout73.xml"/><Relationship Id="rId17" Type="http://schemas.openxmlformats.org/officeDocument/2006/relationships/slideLayout" Target="../slideLayouts/slideLayout76.xml"/><Relationship Id="rId16" Type="http://schemas.openxmlformats.org/officeDocument/2006/relationships/slideLayout" Target="../slideLayouts/slideLayout75.xml"/><Relationship Id="rId19" Type="http://schemas.openxmlformats.org/officeDocument/2006/relationships/slideLayout" Target="../slideLayouts/slideLayout78.xml"/><Relationship Id="rId18"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72" name="Shape 72"/>
        <p:cNvGrpSpPr/>
        <p:nvPr/>
      </p:nvGrpSpPr>
      <p:grpSpPr>
        <a:xfrm>
          <a:off x="0" y="0"/>
          <a:ext cx="0" cy="0"/>
          <a:chOff x="0" y="0"/>
          <a:chExt cx="0" cy="0"/>
        </a:xfrm>
      </p:grpSpPr>
      <p:sp>
        <p:nvSpPr>
          <p:cNvPr id="73" name="Google Shape;73;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Montserrat SemiBold"/>
              <a:buNone/>
              <a:defRPr sz="2800">
                <a:solidFill>
                  <a:schemeClr val="dk1"/>
                </a:solidFill>
                <a:latin typeface="Montserrat SemiBold"/>
                <a:ea typeface="Montserrat SemiBold"/>
                <a:cs typeface="Montserrat SemiBold"/>
                <a:sym typeface="Montserrat SemiBol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4" name="Google Shape;74;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SzPts val="1800"/>
              <a:buFont typeface="Montserrat"/>
              <a:buChar char="●"/>
              <a:defRPr sz="1800">
                <a:latin typeface="Montserrat"/>
                <a:ea typeface="Montserrat"/>
                <a:cs typeface="Montserrat"/>
                <a:sym typeface="Montserrat"/>
              </a:defRPr>
            </a:lvl1pPr>
            <a:lvl2pPr indent="-317500" lvl="1" marL="9144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2pPr>
            <a:lvl3pPr indent="-317500" lvl="2" marL="13716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3pPr>
            <a:lvl4pPr indent="-317500" lvl="3" marL="18288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4pPr>
            <a:lvl5pPr indent="-317500" lvl="4" marL="22860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5pPr>
            <a:lvl6pPr indent="-317500" lvl="5" marL="27432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6pPr>
            <a:lvl7pPr indent="-317500" lvl="6" marL="32004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7pPr>
            <a:lvl8pPr indent="-317500" lvl="7" marL="3657600" rtl="0">
              <a:lnSpc>
                <a:spcPct val="115000"/>
              </a:lnSpc>
              <a:spcBef>
                <a:spcPts val="1600"/>
              </a:spcBef>
              <a:spcAft>
                <a:spcPts val="0"/>
              </a:spcAft>
              <a:buSzPts val="1400"/>
              <a:buFont typeface="Montserrat"/>
              <a:buChar char="○"/>
              <a:defRPr sz="1400">
                <a:latin typeface="Montserrat"/>
                <a:ea typeface="Montserrat"/>
                <a:cs typeface="Montserrat"/>
                <a:sym typeface="Montserrat"/>
              </a:defRPr>
            </a:lvl8pPr>
            <a:lvl9pPr indent="-317500" lvl="8" marL="4114800" rtl="0">
              <a:lnSpc>
                <a:spcPct val="115000"/>
              </a:lnSpc>
              <a:spcBef>
                <a:spcPts val="1600"/>
              </a:spcBef>
              <a:spcAft>
                <a:spcPts val="1600"/>
              </a:spcAft>
              <a:buSzPts val="1400"/>
              <a:buFont typeface="Montserrat"/>
              <a:buChar char="■"/>
              <a:defRPr sz="1400">
                <a:latin typeface="Montserrat"/>
                <a:ea typeface="Montserrat"/>
                <a:cs typeface="Montserrat"/>
                <a:sym typeface="Montserrat"/>
              </a:defRPr>
            </a:lvl9pPr>
          </a:lstStyle>
          <a:p/>
        </p:txBody>
      </p:sp>
      <p:pic>
        <p:nvPicPr>
          <p:cNvPr id="75" name="Google Shape;75;p18"/>
          <p:cNvPicPr preferRelativeResize="0"/>
          <p:nvPr/>
        </p:nvPicPr>
        <p:blipFill>
          <a:blip r:embed="rId1">
            <a:alphaModFix/>
          </a:blip>
          <a:stretch>
            <a:fillRect/>
          </a:stretch>
        </p:blipFill>
        <p:spPr>
          <a:xfrm>
            <a:off x="3382350" y="4857225"/>
            <a:ext cx="2379303" cy="234200"/>
          </a:xfrm>
          <a:prstGeom prst="rect">
            <a:avLst/>
          </a:prstGeom>
          <a:noFill/>
          <a:ln>
            <a:noFill/>
          </a:ln>
        </p:spPr>
      </p:pic>
      <p:pic>
        <p:nvPicPr>
          <p:cNvPr id="76" name="Google Shape;76;p18"/>
          <p:cNvPicPr preferRelativeResize="0"/>
          <p:nvPr/>
        </p:nvPicPr>
        <p:blipFill>
          <a:blip r:embed="rId2">
            <a:alphaModFix/>
          </a:blip>
          <a:stretch>
            <a:fillRect/>
          </a:stretch>
        </p:blipFill>
        <p:spPr>
          <a:xfrm>
            <a:off x="121056" y="4819119"/>
            <a:ext cx="702033" cy="2342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37" name="Shape 137"/>
        <p:cNvGrpSpPr/>
        <p:nvPr/>
      </p:nvGrpSpPr>
      <p:grpSpPr>
        <a:xfrm>
          <a:off x="0" y="0"/>
          <a:ext cx="0" cy="0"/>
          <a:chOff x="0" y="0"/>
          <a:chExt cx="0" cy="0"/>
        </a:xfrm>
      </p:grpSpPr>
      <p:sp>
        <p:nvSpPr>
          <p:cNvPr id="138" name="Google Shape;138;p34"/>
          <p:cNvSpPr txBox="1"/>
          <p:nvPr>
            <p:ph type="title"/>
          </p:nvPr>
        </p:nvSpPr>
        <p:spPr>
          <a:xfrm>
            <a:off x="936865" y="946369"/>
            <a:ext cx="6310800" cy="572700"/>
          </a:xfrm>
          <a:prstGeom prst="rect">
            <a:avLst/>
          </a:prstGeom>
          <a:noFill/>
          <a:ln>
            <a:noFill/>
          </a:ln>
        </p:spPr>
        <p:txBody>
          <a:bodyPr anchorCtr="0" anchor="t" bIns="91425" lIns="0" spcFirstLastPara="1" rIns="91425" wrap="square" tIns="91425">
            <a:noAutofit/>
          </a:bodyPr>
          <a:lstStyle>
            <a:lvl1pPr lvl="0" rtl="0">
              <a:lnSpc>
                <a:spcPct val="95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rtl="0">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139" name="Google Shape;139;p34"/>
          <p:cNvSpPr txBox="1"/>
          <p:nvPr>
            <p:ph idx="1" type="body"/>
          </p:nvPr>
        </p:nvSpPr>
        <p:spPr>
          <a:xfrm>
            <a:off x="1280475" y="2626225"/>
            <a:ext cx="6310800" cy="2047800"/>
          </a:xfrm>
          <a:prstGeom prst="rect">
            <a:avLst/>
          </a:prstGeom>
          <a:noFill/>
          <a:ln>
            <a:noFill/>
          </a:ln>
        </p:spPr>
        <p:txBody>
          <a:bodyPr anchorCtr="0" anchor="t" bIns="91425" lIns="91425" spcFirstLastPara="1" rIns="91425" wrap="square" tIns="91425">
            <a:noAutofit/>
          </a:bodyPr>
          <a:lstStyle>
            <a:lvl1pPr indent="-285750" lvl="0" marL="4572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1pPr>
            <a:lvl2pPr indent="-285750" lvl="1" marL="9144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2pPr>
            <a:lvl3pPr indent="-285750" lvl="2" marL="13716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3pPr>
            <a:lvl4pPr indent="-285750" lvl="3" marL="18288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4pPr>
            <a:lvl5pPr indent="-285750" lvl="4" marL="22860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5pPr>
            <a:lvl6pPr indent="-285750" lvl="5" marL="27432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6pPr>
            <a:lvl7pPr indent="-285750" lvl="6" marL="32004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7pPr>
            <a:lvl8pPr indent="-285750" lvl="7" marL="36576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8pPr>
            <a:lvl9pPr indent="-285750" lvl="8" marL="4114800" rtl="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02" r:id="rId24"/>
    <p:sldLayoutId id="2147483703" r:id="rId25"/>
    <p:sldLayoutId id="2147483704" r:id="rId26"/>
    <p:sldLayoutId id="2147483705" r:id="rId27"/>
    <p:sldLayoutId id="2147483706"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2">
          <p15:clr>
            <a:srgbClr val="EA4335"/>
          </p15:clr>
        </p15:guide>
        <p15:guide id="2" orient="horz" pos="3108">
          <p15:clr>
            <a:srgbClr val="EA4335"/>
          </p15:clr>
        </p15:guide>
        <p15:guide id="3" pos="5627">
          <p15:clr>
            <a:srgbClr val="EA4335"/>
          </p15:clr>
        </p15:guide>
        <p15:guide id="4" pos="133">
          <p15:clr>
            <a:srgbClr val="EA4335"/>
          </p15:clr>
        </p15:guide>
        <p15:guide id="5" pos="2880">
          <p15:clr>
            <a:srgbClr val="EA4335"/>
          </p15:clr>
        </p15:guide>
        <p15:guide id="6" orient="horz" pos="1622">
          <p15:clr>
            <a:srgbClr val="EA4335"/>
          </p15:clr>
        </p15:guide>
        <p15:guide id="7" pos="600">
          <p15:clr>
            <a:srgbClr val="EA4335"/>
          </p15:clr>
        </p15:guide>
        <p15:guide id="8" pos="1066">
          <p15:clr>
            <a:srgbClr val="EA4335"/>
          </p15:clr>
        </p15:guide>
        <p15:guide id="9" pos="1533">
          <p15:clr>
            <a:srgbClr val="EA4335"/>
          </p15:clr>
        </p15:guide>
        <p15:guide id="10" pos="2000">
          <p15:clr>
            <a:srgbClr val="EA4335"/>
          </p15:clr>
        </p15:guide>
        <p15:guide id="11" pos="2466">
          <p15:clr>
            <a:srgbClr val="EA4335"/>
          </p15:clr>
        </p15:guide>
        <p15:guide id="12" pos="2933">
          <p15:clr>
            <a:srgbClr val="EA4335"/>
          </p15:clr>
        </p15:guide>
        <p15:guide id="13" pos="3399">
          <p15:clr>
            <a:srgbClr val="EA4335"/>
          </p15:clr>
        </p15:guide>
        <p15:guide id="14" pos="3866">
          <p15:clr>
            <a:srgbClr val="EA4335"/>
          </p15:clr>
        </p15:guide>
        <p15:guide id="15" pos="4332">
          <p15:clr>
            <a:srgbClr val="EA4335"/>
          </p15:clr>
        </p15:guide>
        <p15:guide id="16" pos="4799">
          <p15:clr>
            <a:srgbClr val="EA4335"/>
          </p15:clr>
        </p15:guide>
        <p15:guide id="17" pos="5265">
          <p15:clr>
            <a:srgbClr val="EA4335"/>
          </p15:clr>
        </p15:guide>
        <p15:guide id="18" pos="5160">
          <p15:clr>
            <a:srgbClr val="EA4335"/>
          </p15:clr>
        </p15:guide>
        <p15:guide id="19" pos="4694">
          <p15:clr>
            <a:srgbClr val="EA4335"/>
          </p15:clr>
        </p15:guide>
        <p15:guide id="20" pos="4227">
          <p15:clr>
            <a:srgbClr val="EA4335"/>
          </p15:clr>
        </p15:guide>
        <p15:guide id="21" pos="3761">
          <p15:clr>
            <a:srgbClr val="EA4335"/>
          </p15:clr>
        </p15:guide>
        <p15:guide id="22" pos="3294">
          <p15:clr>
            <a:srgbClr val="EA4335"/>
          </p15:clr>
        </p15:guide>
        <p15:guide id="23" pos="2827">
          <p15:clr>
            <a:srgbClr val="EA4335"/>
          </p15:clr>
        </p15:guide>
        <p15:guide id="24" pos="2361">
          <p15:clr>
            <a:srgbClr val="EA4335"/>
          </p15:clr>
        </p15:guide>
        <p15:guide id="25" pos="1894">
          <p15:clr>
            <a:srgbClr val="EA4335"/>
          </p15:clr>
        </p15:guide>
        <p15:guide id="26" pos="1428">
          <p15:clr>
            <a:srgbClr val="EA4335"/>
          </p15:clr>
        </p15:guide>
        <p15:guide id="27" pos="961">
          <p15:clr>
            <a:srgbClr val="EA4335"/>
          </p15:clr>
        </p15:guide>
        <p15:guide id="28" pos="495">
          <p15:clr>
            <a:srgbClr val="EA4335"/>
          </p15:clr>
        </p15:guide>
      </p15:sldGuideLst>
    </p:ext>
  </p:extLst>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14" name="Shape 414"/>
        <p:cNvGrpSpPr/>
        <p:nvPr/>
      </p:nvGrpSpPr>
      <p:grpSpPr>
        <a:xfrm>
          <a:off x="0" y="0"/>
          <a:ext cx="0" cy="0"/>
          <a:chOff x="0" y="0"/>
          <a:chExt cx="0" cy="0"/>
        </a:xfrm>
      </p:grpSpPr>
      <p:sp>
        <p:nvSpPr>
          <p:cNvPr id="415" name="Google Shape;415;p63"/>
          <p:cNvSpPr txBox="1"/>
          <p:nvPr>
            <p:ph type="title"/>
          </p:nvPr>
        </p:nvSpPr>
        <p:spPr>
          <a:xfrm>
            <a:off x="936865" y="946369"/>
            <a:ext cx="6310800" cy="572700"/>
          </a:xfrm>
          <a:prstGeom prst="rect">
            <a:avLst/>
          </a:prstGeom>
          <a:noFill/>
          <a:ln>
            <a:noFill/>
          </a:ln>
        </p:spPr>
        <p:txBody>
          <a:bodyPr anchorCtr="0" anchor="t" bIns="91425" lIns="0" spcFirstLastPara="1" rIns="91425" wrap="square" tIns="91425">
            <a:noAutofit/>
          </a:bodyPr>
          <a:lstStyle>
            <a:lvl1pPr lvl="0">
              <a:lnSpc>
                <a:spcPct val="95000"/>
              </a:lnSpc>
              <a:spcBef>
                <a:spcPts val="0"/>
              </a:spcBef>
              <a:spcAft>
                <a:spcPts val="0"/>
              </a:spcAft>
              <a:buClr>
                <a:schemeClr val="dk1"/>
              </a:buClr>
              <a:buSzPts val="2400"/>
              <a:buFont typeface="Montserrat"/>
              <a:buNone/>
              <a:defRPr b="1" sz="2400">
                <a:solidFill>
                  <a:schemeClr val="dk1"/>
                </a:solidFill>
                <a:latin typeface="Montserrat"/>
                <a:ea typeface="Montserrat"/>
                <a:cs typeface="Montserrat"/>
                <a:sym typeface="Montserrat"/>
              </a:defRPr>
            </a:lvl1pPr>
            <a:lvl2pPr lvl="1">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a:lnSpc>
                <a:spcPct val="95000"/>
              </a:lnSpc>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416" name="Google Shape;416;p63"/>
          <p:cNvSpPr txBox="1"/>
          <p:nvPr>
            <p:ph idx="1" type="body"/>
          </p:nvPr>
        </p:nvSpPr>
        <p:spPr>
          <a:xfrm>
            <a:off x="1280475" y="2626225"/>
            <a:ext cx="6310800" cy="2047800"/>
          </a:xfrm>
          <a:prstGeom prst="rect">
            <a:avLst/>
          </a:prstGeom>
          <a:noFill/>
          <a:ln>
            <a:noFill/>
          </a:ln>
        </p:spPr>
        <p:txBody>
          <a:bodyPr anchorCtr="0" anchor="t" bIns="91425" lIns="91425" spcFirstLastPara="1" rIns="91425" wrap="square" tIns="91425">
            <a:noAutofit/>
          </a:bodyPr>
          <a:lstStyle>
            <a:lvl1pPr indent="-285750" lvl="0" marL="457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1pPr>
            <a:lvl2pPr indent="-285750" lvl="1" marL="914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2pPr>
            <a:lvl3pPr indent="-285750" lvl="2" marL="1371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3pPr>
            <a:lvl4pPr indent="-285750" lvl="3" marL="1828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4pPr>
            <a:lvl5pPr indent="-285750" lvl="4" marL="22860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5pPr>
            <a:lvl6pPr indent="-285750" lvl="5" marL="27432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6pPr>
            <a:lvl7pPr indent="-285750" lvl="6" marL="32004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7pPr>
            <a:lvl8pPr indent="-285750" lvl="7" marL="36576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8pPr>
            <a:lvl9pPr indent="-285750" lvl="8" marL="4114800">
              <a:lnSpc>
                <a:spcPct val="115000"/>
              </a:lnSpc>
              <a:spcBef>
                <a:spcPts val="0"/>
              </a:spcBef>
              <a:spcAft>
                <a:spcPts val="0"/>
              </a:spcAft>
              <a:buClr>
                <a:srgbClr val="999999"/>
              </a:buClr>
              <a:buSzPts val="900"/>
              <a:buFont typeface="Montserrat Medium"/>
              <a:buChar char="■"/>
              <a:defRPr sz="900">
                <a:solidFill>
                  <a:srgbClr val="999999"/>
                </a:solidFill>
                <a:latin typeface="Montserrat Medium"/>
                <a:ea typeface="Montserrat Medium"/>
                <a:cs typeface="Montserrat Medium"/>
                <a:sym typeface="Montserrat Medium"/>
              </a:defRPr>
            </a:lvl9pPr>
          </a:lstStyle>
          <a:p/>
        </p:txBody>
      </p:sp>
    </p:spTree>
  </p:cSld>
  <p:clrMap accent1="accent1" accent2="accent2" accent3="accent3" accent4="accent4" accent5="accent5" accent6="accent6" bg1="lt1" bg2="dk2" tx1="dk1" tx2="lt2" folHlink="folHlink" hlink="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 id="2147483729" r:id="rId23"/>
    <p:sldLayoutId id="2147483730" r:id="rId24"/>
    <p:sldLayoutId id="2147483731" r:id="rId25"/>
    <p:sldLayoutId id="2147483732" r:id="rId26"/>
    <p:sldLayoutId id="2147483733" r:id="rId27"/>
    <p:sldLayoutId id="2147483734" r:id="rId28"/>
    <p:sldLayoutId id="2147483735" r:id="rId29"/>
    <p:sldLayoutId id="2147483736" r:id="rId3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2">
          <p15:clr>
            <a:srgbClr val="EA4335"/>
          </p15:clr>
        </p15:guide>
        <p15:guide id="2" orient="horz" pos="3108">
          <p15:clr>
            <a:srgbClr val="EA4335"/>
          </p15:clr>
        </p15:guide>
        <p15:guide id="3" pos="5627">
          <p15:clr>
            <a:srgbClr val="EA4335"/>
          </p15:clr>
        </p15:guide>
        <p15:guide id="4" pos="133">
          <p15:clr>
            <a:srgbClr val="EA4335"/>
          </p15:clr>
        </p15:guide>
        <p15:guide id="5" pos="2880">
          <p15:clr>
            <a:srgbClr val="EA4335"/>
          </p15:clr>
        </p15:guide>
        <p15:guide id="6" orient="horz" pos="1622">
          <p15:clr>
            <a:srgbClr val="EA4335"/>
          </p15:clr>
        </p15:guide>
        <p15:guide id="7" pos="600">
          <p15:clr>
            <a:srgbClr val="EA4335"/>
          </p15:clr>
        </p15:guide>
        <p15:guide id="8" pos="1066">
          <p15:clr>
            <a:srgbClr val="EA4335"/>
          </p15:clr>
        </p15:guide>
        <p15:guide id="9" pos="1533">
          <p15:clr>
            <a:srgbClr val="EA4335"/>
          </p15:clr>
        </p15:guide>
        <p15:guide id="10" pos="2000">
          <p15:clr>
            <a:srgbClr val="EA4335"/>
          </p15:clr>
        </p15:guide>
        <p15:guide id="11" pos="2466">
          <p15:clr>
            <a:srgbClr val="EA4335"/>
          </p15:clr>
        </p15:guide>
        <p15:guide id="12" pos="2933">
          <p15:clr>
            <a:srgbClr val="EA4335"/>
          </p15:clr>
        </p15:guide>
        <p15:guide id="13" pos="3399">
          <p15:clr>
            <a:srgbClr val="EA4335"/>
          </p15:clr>
        </p15:guide>
        <p15:guide id="14" pos="3866">
          <p15:clr>
            <a:srgbClr val="EA4335"/>
          </p15:clr>
        </p15:guide>
        <p15:guide id="15" pos="4332">
          <p15:clr>
            <a:srgbClr val="EA4335"/>
          </p15:clr>
        </p15:guide>
        <p15:guide id="16" pos="4799">
          <p15:clr>
            <a:srgbClr val="EA4335"/>
          </p15:clr>
        </p15:guide>
        <p15:guide id="17" pos="5265">
          <p15:clr>
            <a:srgbClr val="EA4335"/>
          </p15:clr>
        </p15:guide>
        <p15:guide id="18" pos="5160">
          <p15:clr>
            <a:srgbClr val="EA4335"/>
          </p15:clr>
        </p15:guide>
        <p15:guide id="19" pos="4694">
          <p15:clr>
            <a:srgbClr val="EA4335"/>
          </p15:clr>
        </p15:guide>
        <p15:guide id="20" pos="4227">
          <p15:clr>
            <a:srgbClr val="EA4335"/>
          </p15:clr>
        </p15:guide>
        <p15:guide id="21" pos="3761">
          <p15:clr>
            <a:srgbClr val="EA4335"/>
          </p15:clr>
        </p15:guide>
        <p15:guide id="22" pos="3294">
          <p15:clr>
            <a:srgbClr val="EA4335"/>
          </p15:clr>
        </p15:guide>
        <p15:guide id="23" pos="2827">
          <p15:clr>
            <a:srgbClr val="EA4335"/>
          </p15:clr>
        </p15:guide>
        <p15:guide id="24" pos="2361">
          <p15:clr>
            <a:srgbClr val="EA4335"/>
          </p15:clr>
        </p15:guide>
        <p15:guide id="25" pos="1894">
          <p15:clr>
            <a:srgbClr val="EA4335"/>
          </p15:clr>
        </p15:guide>
        <p15:guide id="26" pos="1428">
          <p15:clr>
            <a:srgbClr val="EA4335"/>
          </p15:clr>
        </p15:guide>
        <p15:guide id="27" pos="961">
          <p15:clr>
            <a:srgbClr val="EA4335"/>
          </p15:clr>
        </p15:guide>
        <p15:guide id="28" pos="495">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13.xml"/><Relationship Id="rId3"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4.xml"/><Relationship Id="rId3" Type="http://schemas.openxmlformats.org/officeDocument/2006/relationships/image" Target="../media/image21.png"/><Relationship Id="rId4" Type="http://schemas.openxmlformats.org/officeDocument/2006/relationships/image" Target="../media/image31.png"/><Relationship Id="rId5"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6.xml"/><Relationship Id="rId3"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17.xml"/><Relationship Id="rId3"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3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9.xml"/><Relationship Id="rId3"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20.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22.xml"/><Relationship Id="rId3"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23.xml"/><Relationship Id="rId3"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 Id="rId3"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4.xml"/><Relationship Id="rId3"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5.xml"/><Relationship Id="rId3"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24.png"/><Relationship Id="rId5"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94"/>
          <p:cNvSpPr/>
          <p:nvPr/>
        </p:nvSpPr>
        <p:spPr>
          <a:xfrm rot="5400000">
            <a:off x="1024825" y="-1031662"/>
            <a:ext cx="5162700" cy="7212000"/>
          </a:xfrm>
          <a:prstGeom prst="rect">
            <a:avLst/>
          </a:prstGeom>
          <a:gradFill>
            <a:gsLst>
              <a:gs pos="0">
                <a:srgbClr val="FFFFFF">
                  <a:alpha val="0"/>
                </a:srgbClr>
              </a:gs>
              <a:gs pos="100000">
                <a:schemeClr val="dk1"/>
              </a:gs>
            </a:gsLst>
            <a:lin ang="5400700" scaled="0"/>
          </a:gra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10" name="Google Shape;710;p94"/>
          <p:cNvSpPr txBox="1"/>
          <p:nvPr>
            <p:ph type="ctrTitle"/>
          </p:nvPr>
        </p:nvSpPr>
        <p:spPr>
          <a:xfrm>
            <a:off x="476150" y="1579750"/>
            <a:ext cx="2698200" cy="1398900"/>
          </a:xfrm>
          <a:prstGeom prst="rect">
            <a:avLst/>
          </a:prstGeom>
        </p:spPr>
        <p:txBody>
          <a:bodyPr anchorCtr="0" anchor="t" bIns="45725" lIns="0" spcFirstLastPara="1" rIns="45725" wrap="square" tIns="45725">
            <a:noAutofit/>
          </a:bodyPr>
          <a:lstStyle/>
          <a:p>
            <a:pPr indent="0" lvl="0" marL="0" rtl="0" algn="l">
              <a:spcBef>
                <a:spcPts val="0"/>
              </a:spcBef>
              <a:spcAft>
                <a:spcPts val="0"/>
              </a:spcAft>
              <a:buNone/>
            </a:pPr>
            <a:r>
              <a:rPr b="1" lang="en">
                <a:latin typeface="Montserrat"/>
                <a:ea typeface="Montserrat"/>
                <a:cs typeface="Montserrat"/>
                <a:sym typeface="Montserrat"/>
              </a:rPr>
              <a:t>Sensor Operations</a:t>
            </a:r>
            <a:endParaRPr b="1" sz="2900">
              <a:latin typeface="Montserrat"/>
              <a:ea typeface="Montserrat"/>
              <a:cs typeface="Montserrat"/>
              <a:sym typeface="Montserrat"/>
            </a:endParaRPr>
          </a:p>
        </p:txBody>
      </p:sp>
      <p:pic>
        <p:nvPicPr>
          <p:cNvPr id="711" name="Google Shape;711;p94"/>
          <p:cNvPicPr preferRelativeResize="0"/>
          <p:nvPr/>
        </p:nvPicPr>
        <p:blipFill rotWithShape="1">
          <a:blip r:embed="rId3">
            <a:alphaModFix/>
          </a:blip>
          <a:srcRect b="11214" l="3859" r="4034" t="10691"/>
          <a:stretch/>
        </p:blipFill>
        <p:spPr>
          <a:xfrm>
            <a:off x="476150" y="590125"/>
            <a:ext cx="1099381" cy="310950"/>
          </a:xfrm>
          <a:prstGeom prst="rect">
            <a:avLst/>
          </a:prstGeom>
          <a:noFill/>
          <a:ln>
            <a:noFill/>
          </a:ln>
        </p:spPr>
      </p:pic>
      <p:pic>
        <p:nvPicPr>
          <p:cNvPr id="712" name="Google Shape;712;p94"/>
          <p:cNvPicPr preferRelativeResize="0"/>
          <p:nvPr/>
        </p:nvPicPr>
        <p:blipFill>
          <a:blip r:embed="rId4">
            <a:alphaModFix/>
          </a:blip>
          <a:stretch>
            <a:fillRect/>
          </a:stretch>
        </p:blipFill>
        <p:spPr>
          <a:xfrm>
            <a:off x="2099915" y="89205"/>
            <a:ext cx="7534971" cy="5143501"/>
          </a:xfrm>
          <a:prstGeom prst="rect">
            <a:avLst/>
          </a:prstGeom>
          <a:noFill/>
          <a:ln>
            <a:noFill/>
          </a:ln>
        </p:spPr>
      </p:pic>
      <p:sp>
        <p:nvSpPr>
          <p:cNvPr id="713" name="Google Shape;713;p94"/>
          <p:cNvSpPr txBox="1"/>
          <p:nvPr/>
        </p:nvSpPr>
        <p:spPr>
          <a:xfrm>
            <a:off x="476150" y="4537700"/>
            <a:ext cx="2962500" cy="311100"/>
          </a:xfrm>
          <a:prstGeom prst="rect">
            <a:avLst/>
          </a:prstGeom>
          <a:noFill/>
          <a:ln>
            <a:noFill/>
          </a:ln>
        </p:spPr>
        <p:txBody>
          <a:bodyPr anchorCtr="0" anchor="t" bIns="45725" lIns="0" spcFirstLastPara="1" rIns="45725" wrap="square" tIns="0">
            <a:noAutofit/>
          </a:bodyPr>
          <a:lstStyle/>
          <a:p>
            <a:pPr indent="0" lvl="0" marL="0" rtl="0" algn="l">
              <a:lnSpc>
                <a:spcPct val="130000"/>
              </a:lnSpc>
              <a:spcBef>
                <a:spcPts val="0"/>
              </a:spcBef>
              <a:spcAft>
                <a:spcPts val="0"/>
              </a:spcAft>
              <a:buNone/>
            </a:pPr>
            <a:r>
              <a:rPr lang="en" sz="800">
                <a:solidFill>
                  <a:srgbClr val="FFFFFF"/>
                </a:solidFill>
                <a:latin typeface="Montserrat Medium"/>
                <a:ea typeface="Montserrat Medium"/>
                <a:cs typeface="Montserrat Medium"/>
                <a:sym typeface="Montserrat Medium"/>
              </a:rPr>
              <a:t>Skydio </a:t>
            </a:r>
            <a:r>
              <a:rPr lang="en" sz="800">
                <a:solidFill>
                  <a:srgbClr val="FFFFFF"/>
                </a:solidFill>
                <a:latin typeface="Montserrat Light"/>
                <a:ea typeface="Montserrat Light"/>
                <a:cs typeface="Montserrat Light"/>
                <a:sym typeface="Montserrat Light"/>
              </a:rPr>
              <a:t>|</a:t>
            </a:r>
            <a:r>
              <a:rPr lang="en" sz="800">
                <a:solidFill>
                  <a:srgbClr val="FFFFFF"/>
                </a:solidFill>
                <a:latin typeface="Montserrat Medium"/>
                <a:ea typeface="Montserrat Medium"/>
                <a:cs typeface="Montserrat Medium"/>
                <a:sym typeface="Montserrat Medium"/>
              </a:rPr>
              <a:t> </a:t>
            </a:r>
            <a:r>
              <a:rPr lang="en" sz="800">
                <a:solidFill>
                  <a:srgbClr val="FFFFFF"/>
                </a:solidFill>
                <a:latin typeface="Montserrat Medium"/>
                <a:ea typeface="Montserrat Medium"/>
                <a:cs typeface="Montserrat Medium"/>
                <a:sym typeface="Montserrat Medium"/>
              </a:rPr>
              <a:t>R47-ATO-IP-deck4-</a:t>
            </a:r>
            <a:r>
              <a:rPr lang="en" sz="800">
                <a:solidFill>
                  <a:schemeClr val="lt1"/>
                </a:solidFill>
                <a:latin typeface="Montserrat Medium"/>
                <a:ea typeface="Montserrat Medium"/>
                <a:cs typeface="Montserrat Medium"/>
                <a:sym typeface="Montserrat Medium"/>
              </a:rPr>
              <a:t>4.3.26</a:t>
            </a:r>
            <a:endParaRPr sz="800">
              <a:solidFill>
                <a:srgbClr val="FFFFFF"/>
              </a:solidFill>
              <a:latin typeface="Montserrat Medium"/>
              <a:ea typeface="Montserrat Medium"/>
              <a:cs typeface="Montserrat Medium"/>
              <a:sym typeface="Montserrat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0" name="Shape 800"/>
        <p:cNvGrpSpPr/>
        <p:nvPr/>
      </p:nvGrpSpPr>
      <p:grpSpPr>
        <a:xfrm>
          <a:off x="0" y="0"/>
          <a:ext cx="0" cy="0"/>
          <a:chOff x="0" y="0"/>
          <a:chExt cx="0" cy="0"/>
        </a:xfrm>
      </p:grpSpPr>
      <p:sp>
        <p:nvSpPr>
          <p:cNvPr id="801" name="Google Shape;801;p103"/>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Sensor Operations</a:t>
            </a:r>
            <a:endParaRPr/>
          </a:p>
        </p:txBody>
      </p:sp>
      <p:sp>
        <p:nvSpPr>
          <p:cNvPr id="802" name="Google Shape;802;p103"/>
          <p:cNvSpPr txBox="1"/>
          <p:nvPr>
            <p:ph idx="1" type="body"/>
          </p:nvPr>
        </p:nvSpPr>
        <p:spPr>
          <a:xfrm>
            <a:off x="950975" y="1837950"/>
            <a:ext cx="36726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Uses the nav cams to generate an ultra-wide FOV</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Provides greater situational awareness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Recorded photos and videos will </a:t>
            </a:r>
            <a:r>
              <a:rPr lang="en" sz="1000">
                <a:solidFill>
                  <a:schemeClr val="dk1"/>
                </a:solidFill>
              </a:rPr>
              <a:t>be saved at</a:t>
            </a:r>
            <a:r>
              <a:rPr lang="en" sz="1000">
                <a:solidFill>
                  <a:schemeClr val="dk1"/>
                </a:solidFill>
              </a:rPr>
              <a:t> the 1x zoom level</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Most useful when scanning broad areas at a hover or low speed</a:t>
            </a:r>
            <a:endParaRPr sz="1000">
              <a:solidFill>
                <a:schemeClr val="dk1"/>
              </a:solidFill>
            </a:endParaRPr>
          </a:p>
        </p:txBody>
      </p:sp>
      <p:sp>
        <p:nvSpPr>
          <p:cNvPr id="803" name="Google Shape;803;p103"/>
          <p:cNvSpPr txBox="1"/>
          <p:nvPr>
            <p:ph type="ctrTitle"/>
          </p:nvPr>
        </p:nvSpPr>
        <p:spPr>
          <a:xfrm>
            <a:off x="950976" y="923544"/>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a:t>
            </a:r>
            <a:r>
              <a:rPr lang="en"/>
              <a:t> |</a:t>
            </a:r>
            <a:r>
              <a:rPr b="0" lang="en"/>
              <a:t> </a:t>
            </a:r>
            <a:r>
              <a:rPr b="0" lang="en"/>
              <a:t>Surround Vision</a:t>
            </a:r>
            <a:endParaRPr b="0"/>
          </a:p>
        </p:txBody>
      </p:sp>
      <p:pic>
        <p:nvPicPr>
          <p:cNvPr id="804" name="Google Shape;804;p103"/>
          <p:cNvPicPr preferRelativeResize="0"/>
          <p:nvPr/>
        </p:nvPicPr>
        <p:blipFill>
          <a:blip r:embed="rId3">
            <a:alphaModFix/>
          </a:blip>
          <a:stretch>
            <a:fillRect/>
          </a:stretch>
        </p:blipFill>
        <p:spPr>
          <a:xfrm>
            <a:off x="4693375" y="1840350"/>
            <a:ext cx="4173900" cy="1925700"/>
          </a:xfrm>
          <a:prstGeom prst="roundRect">
            <a:avLst>
              <a:gd fmla="val 4778" name="adj"/>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104"/>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Sensor Operations</a:t>
            </a:r>
            <a:endParaRPr/>
          </a:p>
        </p:txBody>
      </p:sp>
      <p:sp>
        <p:nvSpPr>
          <p:cNvPr id="810" name="Google Shape;810;p104"/>
          <p:cNvSpPr txBox="1"/>
          <p:nvPr>
            <p:ph idx="1" type="body"/>
          </p:nvPr>
        </p:nvSpPr>
        <p:spPr>
          <a:xfrm>
            <a:off x="950975" y="1837950"/>
            <a:ext cx="40398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On-screen framing guides to improve image composition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Centerpoint |</a:t>
            </a:r>
            <a:r>
              <a:rPr lang="en" sz="1000">
                <a:solidFill>
                  <a:schemeClr val="dk1"/>
                </a:solidFill>
              </a:rPr>
              <a:t> Displays a crosshair in the center of the screen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Gridlines |</a:t>
            </a:r>
            <a:r>
              <a:rPr lang="en" sz="1000">
                <a:solidFill>
                  <a:schemeClr val="dk1"/>
                </a:solidFill>
              </a:rPr>
              <a:t> Adds a rule of thirds overlay for balanced framing</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b="1" lang="en" sz="1000">
                <a:solidFill>
                  <a:schemeClr val="dk1"/>
                </a:solidFill>
                <a:latin typeface="Montserrat"/>
                <a:ea typeface="Montserrat"/>
                <a:cs typeface="Montserrat"/>
                <a:sym typeface="Montserrat"/>
              </a:rPr>
              <a:t>Diagonal |</a:t>
            </a:r>
            <a:r>
              <a:rPr lang="en" sz="1000">
                <a:solidFill>
                  <a:schemeClr val="dk1"/>
                </a:solidFill>
              </a:rPr>
              <a:t> Displays two intersecting diagonal lines from opposite corners, aiding in angular alignment</a:t>
            </a:r>
            <a:endParaRPr sz="1000">
              <a:solidFill>
                <a:schemeClr val="dk1"/>
              </a:solidFill>
            </a:endParaRPr>
          </a:p>
        </p:txBody>
      </p:sp>
      <p:sp>
        <p:nvSpPr>
          <p:cNvPr id="811" name="Google Shape;811;p104"/>
          <p:cNvSpPr txBox="1"/>
          <p:nvPr>
            <p:ph type="ctrTitle"/>
          </p:nvPr>
        </p:nvSpPr>
        <p:spPr>
          <a:xfrm>
            <a:off x="950976" y="923544"/>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 |</a:t>
            </a:r>
            <a:r>
              <a:rPr b="0" lang="en"/>
              <a:t> Image Framing</a:t>
            </a:r>
            <a:endParaRPr b="0"/>
          </a:p>
        </p:txBody>
      </p:sp>
      <p:pic>
        <p:nvPicPr>
          <p:cNvPr id="812" name="Google Shape;812;p104"/>
          <p:cNvPicPr preferRelativeResize="0"/>
          <p:nvPr/>
        </p:nvPicPr>
        <p:blipFill>
          <a:blip r:embed="rId3">
            <a:alphaModFix/>
          </a:blip>
          <a:stretch>
            <a:fillRect/>
          </a:stretch>
        </p:blipFill>
        <p:spPr>
          <a:xfrm>
            <a:off x="4990876" y="1837944"/>
            <a:ext cx="3941475" cy="1816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sp>
        <p:nvSpPr>
          <p:cNvPr id="817" name="Google Shape;817;p105"/>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818" name="Google Shape;818;p105"/>
          <p:cNvSpPr txBox="1"/>
          <p:nvPr>
            <p:ph type="title"/>
          </p:nvPr>
        </p:nvSpPr>
        <p:spPr>
          <a:xfrm>
            <a:off x="952198" y="1521550"/>
            <a:ext cx="5048100" cy="211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Thermal </a:t>
            </a:r>
            <a:endParaRPr/>
          </a:p>
          <a:p>
            <a:pPr indent="0" lvl="0" marL="0" rtl="0" algn="l">
              <a:spcBef>
                <a:spcPts val="0"/>
              </a:spcBef>
              <a:spcAft>
                <a:spcPts val="0"/>
              </a:spcAft>
              <a:buNone/>
            </a:pPr>
            <a:r>
              <a:rPr lang="en"/>
              <a:t>Sensor</a:t>
            </a:r>
            <a:endParaRPr/>
          </a:p>
        </p:txBody>
      </p:sp>
      <p:sp>
        <p:nvSpPr>
          <p:cNvPr id="819" name="Google Shape;819;p105"/>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03</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pic>
        <p:nvPicPr>
          <p:cNvPr id="824" name="Google Shape;824;p106" title="Quick_Action_Updates_Thermal_Tools.png"/>
          <p:cNvPicPr preferRelativeResize="0"/>
          <p:nvPr/>
        </p:nvPicPr>
        <p:blipFill rotWithShape="1">
          <a:blip r:embed="rId3">
            <a:alphaModFix/>
          </a:blip>
          <a:srcRect b="0" l="209" r="209" t="0"/>
          <a:stretch/>
        </p:blipFill>
        <p:spPr>
          <a:xfrm>
            <a:off x="4440773" y="1837944"/>
            <a:ext cx="4399200" cy="2038500"/>
          </a:xfrm>
          <a:prstGeom prst="roundRect">
            <a:avLst>
              <a:gd fmla="val 5124" name="adj"/>
            </a:avLst>
          </a:prstGeom>
          <a:noFill/>
          <a:ln>
            <a:noFill/>
          </a:ln>
        </p:spPr>
      </p:pic>
      <p:sp>
        <p:nvSpPr>
          <p:cNvPr id="825" name="Google Shape;825;p106"/>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826" name="Google Shape;826;p106"/>
          <p:cNvSpPr txBox="1"/>
          <p:nvPr>
            <p:ph idx="4294967295" type="ctrTitle"/>
          </p:nvPr>
        </p:nvSpPr>
        <p:spPr>
          <a:xfrm>
            <a:off x="95230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a:t>
            </a:r>
            <a:r>
              <a:rPr lang="en"/>
              <a:t> |</a:t>
            </a:r>
            <a:r>
              <a:rPr b="0" lang="en"/>
              <a:t> </a:t>
            </a:r>
            <a:r>
              <a:rPr b="0" lang="en"/>
              <a:t>Thermal Sensor</a:t>
            </a:r>
            <a:endParaRPr b="0"/>
          </a:p>
        </p:txBody>
      </p:sp>
      <p:sp>
        <p:nvSpPr>
          <p:cNvPr id="827" name="Google Shape;827;p106"/>
          <p:cNvSpPr txBox="1"/>
          <p:nvPr>
            <p:ph idx="4294967295" type="body"/>
          </p:nvPr>
        </p:nvSpPr>
        <p:spPr>
          <a:xfrm>
            <a:off x="950975" y="1837950"/>
            <a:ext cx="3317100" cy="25092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Radiometric</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640 x 512 resolution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Black Hot, White Hot, Ironbow, Rainbow</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Adjust settings for best picture quality</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Spot Meter</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ROI</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Isotherm</a:t>
            </a:r>
            <a:endParaRPr sz="1000">
              <a:solidFill>
                <a:schemeClr val="dk1"/>
              </a:solidFill>
            </a:endParaRPr>
          </a:p>
          <a:p>
            <a:pPr indent="-292100" lvl="1" marL="914400" rtl="0" algn="l">
              <a:lnSpc>
                <a:spcPct val="150000"/>
              </a:lnSpc>
              <a:spcBef>
                <a:spcPts val="1000"/>
              </a:spcBef>
              <a:spcAft>
                <a:spcPts val="1000"/>
              </a:spcAft>
              <a:buClr>
                <a:schemeClr val="dk1"/>
              </a:buClr>
              <a:buSzPts val="1000"/>
              <a:buChar char="○"/>
            </a:pPr>
            <a:r>
              <a:rPr lang="en" sz="1000">
                <a:solidFill>
                  <a:schemeClr val="dk1"/>
                </a:solidFill>
              </a:rPr>
              <a:t>FFC</a:t>
            </a:r>
            <a:endParaRPr sz="10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p107"/>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833" name="Google Shape;833;p107"/>
          <p:cNvSpPr txBox="1"/>
          <p:nvPr>
            <p:ph idx="1" type="body"/>
          </p:nvPr>
        </p:nvSpPr>
        <p:spPr>
          <a:xfrm>
            <a:off x="952300" y="1837945"/>
            <a:ext cx="3497100" cy="20544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Make custom adjustments for precise temperature measurement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Identify temperature ranges for for easier detection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Capture radiometric JPEGs for post analysis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Capture IR media alongside your color media</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Enter environmental data to improve picture quality and radiometric accuracy</a:t>
            </a:r>
            <a:endParaRPr sz="1000">
              <a:solidFill>
                <a:schemeClr val="dk1"/>
              </a:solidFill>
            </a:endParaRPr>
          </a:p>
        </p:txBody>
      </p:sp>
      <p:pic>
        <p:nvPicPr>
          <p:cNvPr id="834" name="Google Shape;834;p107"/>
          <p:cNvPicPr preferRelativeResize="0"/>
          <p:nvPr/>
        </p:nvPicPr>
        <p:blipFill>
          <a:blip r:embed="rId3">
            <a:alphaModFix/>
          </a:blip>
          <a:stretch>
            <a:fillRect/>
          </a:stretch>
        </p:blipFill>
        <p:spPr>
          <a:xfrm>
            <a:off x="4448074" y="1840341"/>
            <a:ext cx="1507200" cy="2143500"/>
          </a:xfrm>
          <a:prstGeom prst="roundRect">
            <a:avLst>
              <a:gd fmla="val 3336" name="adj"/>
            </a:avLst>
          </a:prstGeom>
          <a:noFill/>
          <a:ln>
            <a:noFill/>
          </a:ln>
        </p:spPr>
      </p:pic>
      <p:sp>
        <p:nvSpPr>
          <p:cNvPr id="835" name="Google Shape;835;p107"/>
          <p:cNvSpPr txBox="1"/>
          <p:nvPr>
            <p:ph type="ctrTitle"/>
          </p:nvPr>
        </p:nvSpPr>
        <p:spPr>
          <a:xfrm>
            <a:off x="95230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a:t>
            </a:r>
            <a:r>
              <a:rPr lang="en"/>
              <a:t> |</a:t>
            </a:r>
            <a:r>
              <a:rPr b="0" lang="en"/>
              <a:t> </a:t>
            </a:r>
            <a:r>
              <a:rPr b="0" lang="en"/>
              <a:t>Thermal Sensor Settings</a:t>
            </a:r>
            <a:endParaRPr b="0"/>
          </a:p>
        </p:txBody>
      </p:sp>
      <p:pic>
        <p:nvPicPr>
          <p:cNvPr id="836" name="Google Shape;836;p107"/>
          <p:cNvPicPr preferRelativeResize="0"/>
          <p:nvPr/>
        </p:nvPicPr>
        <p:blipFill>
          <a:blip r:embed="rId4">
            <a:alphaModFix/>
          </a:blip>
          <a:stretch>
            <a:fillRect/>
          </a:stretch>
        </p:blipFill>
        <p:spPr>
          <a:xfrm>
            <a:off x="6043119" y="1837944"/>
            <a:ext cx="1356000" cy="2882700"/>
          </a:xfrm>
          <a:prstGeom prst="roundRect">
            <a:avLst>
              <a:gd fmla="val 4213" name="adj"/>
            </a:avLst>
          </a:prstGeom>
          <a:noFill/>
          <a:ln>
            <a:noFill/>
          </a:ln>
        </p:spPr>
      </p:pic>
      <p:pic>
        <p:nvPicPr>
          <p:cNvPr id="837" name="Google Shape;837;p107"/>
          <p:cNvPicPr preferRelativeResize="0"/>
          <p:nvPr/>
        </p:nvPicPr>
        <p:blipFill>
          <a:blip r:embed="rId5">
            <a:alphaModFix/>
          </a:blip>
          <a:stretch>
            <a:fillRect/>
          </a:stretch>
        </p:blipFill>
        <p:spPr>
          <a:xfrm>
            <a:off x="7486976" y="1840347"/>
            <a:ext cx="1507200" cy="2221800"/>
          </a:xfrm>
          <a:prstGeom prst="roundRect">
            <a:avLst>
              <a:gd fmla="val 3941" name="adj"/>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p108"/>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843" name="Google Shape;843;p108"/>
          <p:cNvSpPr txBox="1"/>
          <p:nvPr>
            <p:ph type="ctrTitle"/>
          </p:nvPr>
        </p:nvSpPr>
        <p:spPr>
          <a:xfrm>
            <a:off x="95230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a:t>
            </a:r>
            <a:r>
              <a:rPr lang="en"/>
              <a:t> |</a:t>
            </a:r>
            <a:r>
              <a:rPr b="0" lang="en"/>
              <a:t> </a:t>
            </a:r>
            <a:r>
              <a:rPr b="0" lang="en"/>
              <a:t>Isotherm</a:t>
            </a:r>
            <a:endParaRPr b="0"/>
          </a:p>
        </p:txBody>
      </p:sp>
      <p:sp>
        <p:nvSpPr>
          <p:cNvPr id="844" name="Google Shape;844;p108"/>
          <p:cNvSpPr txBox="1"/>
          <p:nvPr>
            <p:ph idx="1" type="body"/>
          </p:nvPr>
        </p:nvSpPr>
        <p:spPr>
          <a:xfrm>
            <a:off x="952300" y="1837950"/>
            <a:ext cx="3860100" cy="20544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Isotherm allows users to define a temperature range to detect</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The temps defined will appear as the selected palette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Temperatures outside of that range will appear as Black Hot </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If Black Hot or White Hot are currently selected, the temperatures in that range appear in Rainbow</a:t>
            </a:r>
            <a:endParaRPr sz="1000">
              <a:solidFill>
                <a:schemeClr val="dk1"/>
              </a:solidFill>
            </a:endParaRPr>
          </a:p>
        </p:txBody>
      </p:sp>
      <p:grpSp>
        <p:nvGrpSpPr>
          <p:cNvPr id="845" name="Google Shape;845;p108"/>
          <p:cNvGrpSpPr/>
          <p:nvPr/>
        </p:nvGrpSpPr>
        <p:grpSpPr>
          <a:xfrm>
            <a:off x="4858128" y="1840345"/>
            <a:ext cx="4038693" cy="1862232"/>
            <a:chOff x="1738625" y="1837950"/>
            <a:chExt cx="5666751" cy="2612925"/>
          </a:xfrm>
        </p:grpSpPr>
        <p:pic>
          <p:nvPicPr>
            <p:cNvPr id="846" name="Google Shape;846;p108"/>
            <p:cNvPicPr preferRelativeResize="0"/>
            <p:nvPr/>
          </p:nvPicPr>
          <p:blipFill rotWithShape="1">
            <a:blip r:embed="rId3">
              <a:alphaModFix/>
            </a:blip>
            <a:srcRect b="8717" l="0" r="0" t="0"/>
            <a:stretch/>
          </p:blipFill>
          <p:spPr>
            <a:xfrm>
              <a:off x="1738625" y="1837950"/>
              <a:ext cx="5666751" cy="2612925"/>
            </a:xfrm>
            <a:prstGeom prst="rect">
              <a:avLst/>
            </a:prstGeom>
            <a:noFill/>
            <a:ln>
              <a:noFill/>
            </a:ln>
          </p:spPr>
        </p:pic>
        <p:pic>
          <p:nvPicPr>
            <p:cNvPr id="847" name="Google Shape;847;p108"/>
            <p:cNvPicPr preferRelativeResize="0"/>
            <p:nvPr/>
          </p:nvPicPr>
          <p:blipFill>
            <a:blip r:embed="rId4">
              <a:alphaModFix/>
            </a:blip>
            <a:stretch>
              <a:fillRect/>
            </a:stretch>
          </p:blipFill>
          <p:spPr>
            <a:xfrm>
              <a:off x="5026025" y="2524125"/>
              <a:ext cx="1789974" cy="1926749"/>
            </a:xfrm>
            <a:prstGeom prst="rect">
              <a:avLst/>
            </a:prstGeom>
            <a:noFill/>
            <a:ln>
              <a:noFill/>
            </a:ln>
          </p:spPr>
        </p:pic>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1" name="Shape 851"/>
        <p:cNvGrpSpPr/>
        <p:nvPr/>
      </p:nvGrpSpPr>
      <p:grpSpPr>
        <a:xfrm>
          <a:off x="0" y="0"/>
          <a:ext cx="0" cy="0"/>
          <a:chOff x="0" y="0"/>
          <a:chExt cx="0" cy="0"/>
        </a:xfrm>
      </p:grpSpPr>
      <p:sp>
        <p:nvSpPr>
          <p:cNvPr id="852" name="Google Shape;852;p10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853" name="Google Shape;853;p109"/>
          <p:cNvSpPr txBox="1"/>
          <p:nvPr>
            <p:ph idx="1" type="body"/>
          </p:nvPr>
        </p:nvSpPr>
        <p:spPr>
          <a:xfrm>
            <a:off x="950975" y="1837950"/>
            <a:ext cx="3967500" cy="26097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Spot Meter</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Obtain a temperature reading from a specific item or region on the screen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PiP to magnify Spot locations for more accurate measurements</a:t>
            </a:r>
            <a:endParaRPr sz="1000">
              <a:solidFill>
                <a:schemeClr val="dk1"/>
              </a:solidFill>
            </a:endParaRPr>
          </a:p>
          <a:p>
            <a:pPr indent="0" lvl="0" marL="0" rtl="0" algn="l">
              <a:lnSpc>
                <a:spcPct val="150000"/>
              </a:lnSpc>
              <a:spcBef>
                <a:spcPts val="1000"/>
              </a:spcBef>
              <a:spcAft>
                <a:spcPts val="0"/>
              </a:spcAft>
              <a:buNone/>
            </a:pPr>
            <a:r>
              <a:rPr b="1" lang="en" sz="1000">
                <a:solidFill>
                  <a:schemeClr val="dk1"/>
                </a:solidFill>
                <a:latin typeface="Montserrat"/>
                <a:ea typeface="Montserrat"/>
                <a:cs typeface="Montserrat"/>
                <a:sym typeface="Montserrat"/>
              </a:rPr>
              <a:t>Region of Interest</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Toggle on ROI for High/Low temperature markers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Low, average, high temps displayed under window</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ROI window is adjustable</a:t>
            </a:r>
            <a:endParaRPr sz="1000">
              <a:solidFill>
                <a:schemeClr val="dk1"/>
              </a:solidFill>
            </a:endParaRPr>
          </a:p>
        </p:txBody>
      </p:sp>
      <p:sp>
        <p:nvSpPr>
          <p:cNvPr id="854" name="Google Shape;854;p109"/>
          <p:cNvSpPr txBox="1"/>
          <p:nvPr>
            <p:ph type="ctrTitle"/>
          </p:nvPr>
        </p:nvSpPr>
        <p:spPr>
          <a:xfrm>
            <a:off x="952300" y="923550"/>
            <a:ext cx="78405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 |</a:t>
            </a:r>
            <a:r>
              <a:rPr b="0" lang="en"/>
              <a:t> Spot Meter &amp; Region of Interest</a:t>
            </a:r>
            <a:endParaRPr b="0"/>
          </a:p>
        </p:txBody>
      </p:sp>
      <p:pic>
        <p:nvPicPr>
          <p:cNvPr id="855" name="Google Shape;855;p109" title="Quick_Action_Updates_Thermal_Tools (1).png"/>
          <p:cNvPicPr preferRelativeResize="0"/>
          <p:nvPr/>
        </p:nvPicPr>
        <p:blipFill rotWithShape="1">
          <a:blip r:embed="rId3">
            <a:alphaModFix/>
          </a:blip>
          <a:srcRect b="0" l="209" r="209" t="0"/>
          <a:stretch/>
        </p:blipFill>
        <p:spPr>
          <a:xfrm>
            <a:off x="5079575" y="1837950"/>
            <a:ext cx="3891600" cy="1803300"/>
          </a:xfrm>
          <a:prstGeom prst="roundRect">
            <a:avLst>
              <a:gd fmla="val 5124" name="adj"/>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9" name="Shape 859"/>
        <p:cNvGrpSpPr/>
        <p:nvPr/>
      </p:nvGrpSpPr>
      <p:grpSpPr>
        <a:xfrm>
          <a:off x="0" y="0"/>
          <a:ext cx="0" cy="0"/>
          <a:chOff x="0" y="0"/>
          <a:chExt cx="0" cy="0"/>
        </a:xfrm>
      </p:grpSpPr>
      <p:sp>
        <p:nvSpPr>
          <p:cNvPr id="860" name="Google Shape;860;p110"/>
          <p:cNvSpPr txBox="1"/>
          <p:nvPr>
            <p:ph idx="9"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Sensor Operations</a:t>
            </a:r>
            <a:endParaRPr/>
          </a:p>
        </p:txBody>
      </p:sp>
      <p:sp>
        <p:nvSpPr>
          <p:cNvPr id="861" name="Google Shape;861;p110"/>
          <p:cNvSpPr txBox="1"/>
          <p:nvPr>
            <p:ph idx="1" type="body"/>
          </p:nvPr>
        </p:nvSpPr>
        <p:spPr>
          <a:xfrm>
            <a:off x="950975" y="1837950"/>
            <a:ext cx="40203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Mitigates and compensates for errors that build up over time during the thermal camera operation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Performed in the background automatically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Can perform manually at any time, on ground or in flight</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Actuation of the shutter may be noticeable at higher zoom levels</a:t>
            </a:r>
            <a:endParaRPr sz="1000">
              <a:solidFill>
                <a:schemeClr val="dk1"/>
              </a:solidFill>
            </a:endParaRPr>
          </a:p>
        </p:txBody>
      </p:sp>
      <p:sp>
        <p:nvSpPr>
          <p:cNvPr id="862" name="Google Shape;862;p110"/>
          <p:cNvSpPr txBox="1"/>
          <p:nvPr>
            <p:ph type="ctrTitle"/>
          </p:nvPr>
        </p:nvSpPr>
        <p:spPr>
          <a:xfrm>
            <a:off x="95230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a:t>
            </a:r>
            <a:r>
              <a:rPr lang="en"/>
              <a:t> |</a:t>
            </a:r>
            <a:r>
              <a:rPr b="0" lang="en"/>
              <a:t> </a:t>
            </a:r>
            <a:r>
              <a:rPr b="0" lang="en"/>
              <a:t>Flat Field Correction</a:t>
            </a:r>
            <a:endParaRPr b="0"/>
          </a:p>
        </p:txBody>
      </p:sp>
      <p:pic>
        <p:nvPicPr>
          <p:cNvPr id="863" name="Google Shape;863;p110" title="Quick_Action_Updates_Thermal_Tools (1).png"/>
          <p:cNvPicPr preferRelativeResize="0"/>
          <p:nvPr/>
        </p:nvPicPr>
        <p:blipFill rotWithShape="1">
          <a:blip r:embed="rId3">
            <a:alphaModFix/>
          </a:blip>
          <a:srcRect b="0" l="10" r="10" t="0"/>
          <a:stretch/>
        </p:blipFill>
        <p:spPr>
          <a:xfrm>
            <a:off x="5086825" y="1840350"/>
            <a:ext cx="3886674" cy="1793851"/>
          </a:xfrm>
          <a:prstGeom prst="rect">
            <a:avLst/>
          </a:prstGeom>
          <a:noFill/>
          <a:ln>
            <a:noFill/>
          </a:ln>
        </p:spPr>
      </p:pic>
      <p:sp>
        <p:nvSpPr>
          <p:cNvPr id="864" name="Google Shape;864;p110"/>
          <p:cNvSpPr/>
          <p:nvPr/>
        </p:nvSpPr>
        <p:spPr>
          <a:xfrm>
            <a:off x="7561150" y="3100975"/>
            <a:ext cx="976500" cy="232800"/>
          </a:xfrm>
          <a:prstGeom prst="roundRect">
            <a:avLst>
              <a:gd fmla="val 16667" name="adj"/>
            </a:avLst>
          </a:prstGeom>
          <a:noFill/>
          <a:ln cap="flat" cmpd="sng" w="28575">
            <a:solidFill>
              <a:srgbClr val="088BF5"/>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8" name="Shape 868"/>
        <p:cNvGrpSpPr/>
        <p:nvPr/>
      </p:nvGrpSpPr>
      <p:grpSpPr>
        <a:xfrm>
          <a:off x="0" y="0"/>
          <a:ext cx="0" cy="0"/>
          <a:chOff x="0" y="0"/>
          <a:chExt cx="0" cy="0"/>
        </a:xfrm>
      </p:grpSpPr>
      <p:sp>
        <p:nvSpPr>
          <p:cNvPr id="869" name="Google Shape;869;p111"/>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870" name="Google Shape;870;p111"/>
          <p:cNvSpPr txBox="1"/>
          <p:nvPr>
            <p:ph idx="1" type="body"/>
          </p:nvPr>
        </p:nvSpPr>
        <p:spPr>
          <a:xfrm>
            <a:off x="950975" y="1837950"/>
            <a:ext cx="4445100" cy="28827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Thermal Modes</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Tuning presets to enhance your thermal image for the desired use</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Recon |</a:t>
            </a:r>
            <a:r>
              <a:rPr lang="en" sz="1000">
                <a:solidFill>
                  <a:schemeClr val="dk1"/>
                </a:solidFill>
              </a:rPr>
              <a:t> Optimized for SAR and Reconnaissance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Inspect |</a:t>
            </a:r>
            <a:r>
              <a:rPr lang="en" sz="1000">
                <a:solidFill>
                  <a:schemeClr val="dk1"/>
                </a:solidFill>
              </a:rPr>
              <a:t> Optimized for inspection use cases</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b="1" lang="en" sz="1000">
                <a:solidFill>
                  <a:schemeClr val="dk1"/>
                </a:solidFill>
                <a:latin typeface="Montserrat"/>
                <a:ea typeface="Montserrat"/>
                <a:cs typeface="Montserrat"/>
                <a:sym typeface="Montserrat"/>
              </a:rPr>
              <a:t>Custom |</a:t>
            </a:r>
            <a:r>
              <a:rPr lang="en" sz="1000">
                <a:solidFill>
                  <a:schemeClr val="dk1"/>
                </a:solidFill>
              </a:rPr>
              <a:t> Allows fine tuning of Gain, High Tail, and Low Tail</a:t>
            </a:r>
            <a:endParaRPr sz="1000">
              <a:solidFill>
                <a:schemeClr val="dk1"/>
              </a:solidFill>
            </a:endParaRPr>
          </a:p>
        </p:txBody>
      </p:sp>
      <p:sp>
        <p:nvSpPr>
          <p:cNvPr id="871" name="Google Shape;871;p111"/>
          <p:cNvSpPr txBox="1"/>
          <p:nvPr>
            <p:ph type="ctrTitle"/>
          </p:nvPr>
        </p:nvSpPr>
        <p:spPr>
          <a:xfrm>
            <a:off x="95230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 |</a:t>
            </a:r>
            <a:r>
              <a:rPr b="0" lang="en"/>
              <a:t> </a:t>
            </a:r>
            <a:r>
              <a:rPr b="0" lang="en"/>
              <a:t>Thermal</a:t>
            </a:r>
            <a:r>
              <a:rPr b="0" lang="en"/>
              <a:t> Mode </a:t>
            </a:r>
            <a:endParaRPr b="0"/>
          </a:p>
        </p:txBody>
      </p:sp>
      <p:grpSp>
        <p:nvGrpSpPr>
          <p:cNvPr id="872" name="Google Shape;872;p111"/>
          <p:cNvGrpSpPr/>
          <p:nvPr/>
        </p:nvGrpSpPr>
        <p:grpSpPr>
          <a:xfrm>
            <a:off x="5676715" y="1840350"/>
            <a:ext cx="2401515" cy="1998609"/>
            <a:chOff x="5676715" y="1840350"/>
            <a:chExt cx="2401515" cy="1998609"/>
          </a:xfrm>
        </p:grpSpPr>
        <p:pic>
          <p:nvPicPr>
            <p:cNvPr id="873" name="Google Shape;873;p111"/>
            <p:cNvPicPr preferRelativeResize="0"/>
            <p:nvPr/>
          </p:nvPicPr>
          <p:blipFill rotWithShape="1">
            <a:blip r:embed="rId3">
              <a:alphaModFix/>
            </a:blip>
            <a:srcRect b="40099" l="0" r="0" t="21165"/>
            <a:stretch/>
          </p:blipFill>
          <p:spPr>
            <a:xfrm>
              <a:off x="5676715" y="1861359"/>
              <a:ext cx="2401500" cy="1977600"/>
            </a:xfrm>
            <a:prstGeom prst="roundRect">
              <a:avLst>
                <a:gd fmla="val 4213" name="adj"/>
              </a:avLst>
            </a:prstGeom>
            <a:noFill/>
            <a:ln>
              <a:noFill/>
            </a:ln>
          </p:spPr>
        </p:pic>
        <p:pic>
          <p:nvPicPr>
            <p:cNvPr id="874" name="Google Shape;874;p111"/>
            <p:cNvPicPr preferRelativeResize="0"/>
            <p:nvPr/>
          </p:nvPicPr>
          <p:blipFill rotWithShape="1">
            <a:blip r:embed="rId3">
              <a:alphaModFix/>
            </a:blip>
            <a:srcRect b="84123" l="0" r="0" t="0"/>
            <a:stretch/>
          </p:blipFill>
          <p:spPr>
            <a:xfrm>
              <a:off x="5676730" y="1840350"/>
              <a:ext cx="2401500" cy="810900"/>
            </a:xfrm>
            <a:prstGeom prst="roundRect">
              <a:avLst>
                <a:gd fmla="val 12874" name="adj"/>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sp>
        <p:nvSpPr>
          <p:cNvPr id="879" name="Google Shape;879;p112"/>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880" name="Google Shape;880;p112"/>
          <p:cNvSpPr txBox="1"/>
          <p:nvPr>
            <p:ph idx="1" type="body"/>
          </p:nvPr>
        </p:nvSpPr>
        <p:spPr>
          <a:xfrm>
            <a:off x="950975" y="1837950"/>
            <a:ext cx="3800100" cy="28827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Temp Range</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Range of temperatures the X10D will detect</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Narrow | -40° - 302° F</a:t>
            </a:r>
            <a:r>
              <a:rPr lang="en" sz="1000">
                <a:solidFill>
                  <a:schemeClr val="dk1"/>
                </a:solidFill>
              </a:rPr>
              <a:t> (-40° - 150° C)</a:t>
            </a:r>
            <a:endParaRPr sz="1000">
              <a:solidFill>
                <a:schemeClr val="dk1"/>
              </a:solidFill>
            </a:endParaRPr>
          </a:p>
          <a:p>
            <a:pPr indent="-292100" lvl="1" marL="914400" rtl="0" algn="l">
              <a:lnSpc>
                <a:spcPct val="150000"/>
              </a:lnSpc>
              <a:spcBef>
                <a:spcPts val="1000"/>
              </a:spcBef>
              <a:spcAft>
                <a:spcPts val="1000"/>
              </a:spcAft>
              <a:buClr>
                <a:schemeClr val="dk1"/>
              </a:buClr>
              <a:buSzPts val="1000"/>
              <a:buChar char="○"/>
            </a:pPr>
            <a:r>
              <a:rPr b="1" lang="en" sz="1000">
                <a:solidFill>
                  <a:schemeClr val="dk1"/>
                </a:solidFill>
                <a:latin typeface="Montserrat"/>
                <a:ea typeface="Montserrat"/>
                <a:cs typeface="Montserrat"/>
                <a:sym typeface="Montserrat"/>
              </a:rPr>
              <a:t>Wide | -40° - 662° F</a:t>
            </a:r>
            <a:r>
              <a:rPr lang="en" sz="1000">
                <a:solidFill>
                  <a:schemeClr val="dk1"/>
                </a:solidFill>
              </a:rPr>
              <a:t> (-40° - 350° C)</a:t>
            </a:r>
            <a:endParaRPr sz="1000">
              <a:solidFill>
                <a:schemeClr val="dk1"/>
              </a:solidFill>
            </a:endParaRPr>
          </a:p>
        </p:txBody>
      </p:sp>
      <p:sp>
        <p:nvSpPr>
          <p:cNvPr id="881" name="Google Shape;881;p112"/>
          <p:cNvSpPr txBox="1"/>
          <p:nvPr>
            <p:ph type="ctrTitle"/>
          </p:nvPr>
        </p:nvSpPr>
        <p:spPr>
          <a:xfrm>
            <a:off x="95230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 |</a:t>
            </a:r>
            <a:r>
              <a:rPr b="0" lang="en"/>
              <a:t> Temp Range</a:t>
            </a:r>
            <a:endParaRPr b="0"/>
          </a:p>
        </p:txBody>
      </p:sp>
      <p:grpSp>
        <p:nvGrpSpPr>
          <p:cNvPr id="882" name="Google Shape;882;p112"/>
          <p:cNvGrpSpPr/>
          <p:nvPr/>
        </p:nvGrpSpPr>
        <p:grpSpPr>
          <a:xfrm>
            <a:off x="5635913" y="1840350"/>
            <a:ext cx="2483100" cy="1682652"/>
            <a:chOff x="5468878" y="1837951"/>
            <a:chExt cx="2483100" cy="1682652"/>
          </a:xfrm>
        </p:grpSpPr>
        <p:pic>
          <p:nvPicPr>
            <p:cNvPr id="883" name="Google Shape;883;p112"/>
            <p:cNvPicPr preferRelativeResize="0"/>
            <p:nvPr/>
          </p:nvPicPr>
          <p:blipFill rotWithShape="1">
            <a:blip r:embed="rId3">
              <a:alphaModFix/>
            </a:blip>
            <a:srcRect b="25424" l="0" r="0" t="50366"/>
            <a:stretch/>
          </p:blipFill>
          <p:spPr>
            <a:xfrm>
              <a:off x="5468878" y="2243202"/>
              <a:ext cx="2483100" cy="1277400"/>
            </a:xfrm>
            <a:prstGeom prst="roundRect">
              <a:avLst>
                <a:gd fmla="val 4213" name="adj"/>
              </a:avLst>
            </a:prstGeom>
            <a:noFill/>
            <a:ln>
              <a:noFill/>
            </a:ln>
          </p:spPr>
        </p:pic>
        <p:pic>
          <p:nvPicPr>
            <p:cNvPr id="884" name="Google Shape;884;p112"/>
            <p:cNvPicPr preferRelativeResize="0"/>
            <p:nvPr/>
          </p:nvPicPr>
          <p:blipFill rotWithShape="1">
            <a:blip r:embed="rId3">
              <a:alphaModFix/>
            </a:blip>
            <a:srcRect b="84112" l="0" r="0" t="0"/>
            <a:stretch/>
          </p:blipFill>
          <p:spPr>
            <a:xfrm>
              <a:off x="5468878" y="1837951"/>
              <a:ext cx="2483100" cy="838500"/>
            </a:xfrm>
            <a:prstGeom prst="roundRect">
              <a:avLst>
                <a:gd fmla="val 4213" name="adj"/>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95"/>
          <p:cNvSpPr txBox="1"/>
          <p:nvPr>
            <p:ph idx="4294967295" type="ctrTitle"/>
          </p:nvPr>
        </p:nvSpPr>
        <p:spPr>
          <a:xfrm>
            <a:off x="952300" y="923200"/>
            <a:ext cx="4086300" cy="468300"/>
          </a:xfrm>
          <a:prstGeom prst="rect">
            <a:avLst/>
          </a:prstGeom>
        </p:spPr>
        <p:txBody>
          <a:bodyPr anchorCtr="0" anchor="t" bIns="45725" lIns="0" spcFirstLastPara="1" rIns="45725" wrap="square" tIns="91425">
            <a:noAutofit/>
          </a:bodyPr>
          <a:lstStyle/>
          <a:p>
            <a:pPr indent="0" lvl="0" marL="0" rtl="0" algn="l">
              <a:lnSpc>
                <a:spcPct val="95000"/>
              </a:lnSpc>
              <a:spcBef>
                <a:spcPts val="0"/>
              </a:spcBef>
              <a:spcAft>
                <a:spcPts val="0"/>
              </a:spcAft>
              <a:buNone/>
            </a:pPr>
            <a:r>
              <a:rPr lang="en"/>
              <a:t>What You’ll Learn</a:t>
            </a:r>
            <a:endParaRPr/>
          </a:p>
        </p:txBody>
      </p:sp>
      <p:sp>
        <p:nvSpPr>
          <p:cNvPr id="719" name="Google Shape;719;p95"/>
          <p:cNvSpPr txBox="1"/>
          <p:nvPr>
            <p:ph idx="4294967295" type="body"/>
          </p:nvPr>
        </p:nvSpPr>
        <p:spPr>
          <a:xfrm>
            <a:off x="1760904" y="208927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Explore sensor specifications, capture modes, record features and imaging tools</a:t>
            </a:r>
            <a:endParaRPr sz="800">
              <a:solidFill>
                <a:srgbClr val="666666"/>
              </a:solidFill>
            </a:endParaRPr>
          </a:p>
        </p:txBody>
      </p:sp>
      <p:sp>
        <p:nvSpPr>
          <p:cNvPr id="720" name="Google Shape;720;p95"/>
          <p:cNvSpPr txBox="1"/>
          <p:nvPr>
            <p:ph idx="4294967295" type="subTitle"/>
          </p:nvPr>
        </p:nvSpPr>
        <p:spPr>
          <a:xfrm>
            <a:off x="850217" y="1969979"/>
            <a:ext cx="910800" cy="432000"/>
          </a:xfrm>
          <a:prstGeom prst="rect">
            <a:avLst/>
          </a:prstGeom>
        </p:spPr>
        <p:txBody>
          <a:bodyPr anchorCtr="0" anchor="ctr" bIns="45725" lIns="45725" spcFirstLastPara="1" rIns="45725" wrap="square" tIns="45725">
            <a:noAutofit/>
          </a:bodyPr>
          <a:lstStyle/>
          <a:p>
            <a:pPr indent="0" lvl="0" marL="0" rtl="0" algn="ctr">
              <a:spcBef>
                <a:spcPts val="0"/>
              </a:spcBef>
              <a:spcAft>
                <a:spcPts val="0"/>
              </a:spcAft>
              <a:buNone/>
            </a:pPr>
            <a:r>
              <a:rPr lang="en" sz="4800">
                <a:solidFill>
                  <a:schemeClr val="accent1"/>
                </a:solidFill>
                <a:latin typeface="Montserrat Thin"/>
                <a:ea typeface="Montserrat Thin"/>
                <a:cs typeface="Montserrat Thin"/>
                <a:sym typeface="Montserrat Thin"/>
              </a:rPr>
              <a:t>01</a:t>
            </a:r>
            <a:endParaRPr sz="4800">
              <a:solidFill>
                <a:schemeClr val="accent1"/>
              </a:solidFill>
              <a:latin typeface="Montserrat Thin"/>
              <a:ea typeface="Montserrat Thin"/>
              <a:cs typeface="Montserrat Thin"/>
              <a:sym typeface="Montserrat Thin"/>
            </a:endParaRPr>
          </a:p>
        </p:txBody>
      </p:sp>
      <p:sp>
        <p:nvSpPr>
          <p:cNvPr id="721" name="Google Shape;721;p95"/>
          <p:cNvSpPr txBox="1"/>
          <p:nvPr>
            <p:ph idx="4294967295" type="subTitle"/>
          </p:nvPr>
        </p:nvSpPr>
        <p:spPr>
          <a:xfrm>
            <a:off x="1799532" y="1807591"/>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Sensor Packages</a:t>
            </a:r>
            <a:endParaRPr>
              <a:solidFill>
                <a:schemeClr val="dk1"/>
              </a:solidFill>
              <a:latin typeface="Montserrat"/>
              <a:ea typeface="Montserrat"/>
              <a:cs typeface="Montserrat"/>
              <a:sym typeface="Montserrat"/>
            </a:endParaRPr>
          </a:p>
        </p:txBody>
      </p:sp>
      <p:sp>
        <p:nvSpPr>
          <p:cNvPr id="722" name="Google Shape;722;p95"/>
          <p:cNvSpPr txBox="1"/>
          <p:nvPr>
            <p:ph idx="4294967295" type="body"/>
          </p:nvPr>
        </p:nvSpPr>
        <p:spPr>
          <a:xfrm>
            <a:off x="5566229" y="2092662"/>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800">
                <a:solidFill>
                  <a:srgbClr val="666666"/>
                </a:solidFill>
              </a:rPr>
              <a:t>Discuss media collection and storage locations. Learn to format SD card</a:t>
            </a:r>
            <a:endParaRPr sz="800">
              <a:solidFill>
                <a:srgbClr val="666666"/>
              </a:solidFill>
            </a:endParaRPr>
          </a:p>
          <a:p>
            <a:pPr indent="0" lvl="0" marL="0" rtl="0" algn="l">
              <a:spcBef>
                <a:spcPts val="1200"/>
              </a:spcBef>
              <a:spcAft>
                <a:spcPts val="1200"/>
              </a:spcAft>
              <a:buNone/>
            </a:pPr>
            <a:r>
              <a:t/>
            </a:r>
            <a:endParaRPr sz="800">
              <a:solidFill>
                <a:srgbClr val="666666"/>
              </a:solidFill>
            </a:endParaRPr>
          </a:p>
        </p:txBody>
      </p:sp>
      <p:sp>
        <p:nvSpPr>
          <p:cNvPr id="723" name="Google Shape;723;p95"/>
          <p:cNvSpPr txBox="1"/>
          <p:nvPr>
            <p:ph idx="4294967295" type="subTitle"/>
          </p:nvPr>
        </p:nvSpPr>
        <p:spPr>
          <a:xfrm>
            <a:off x="4655542" y="1973363"/>
            <a:ext cx="910800" cy="432000"/>
          </a:xfrm>
          <a:prstGeom prst="rect">
            <a:avLst/>
          </a:prstGeom>
        </p:spPr>
        <p:txBody>
          <a:bodyPr anchorCtr="0" anchor="ctr" bIns="45725" lIns="45725" spcFirstLastPara="1" rIns="45725" wrap="square" tIns="45725">
            <a:noAutofit/>
          </a:bodyPr>
          <a:lstStyle/>
          <a:p>
            <a:pPr indent="0" lvl="0" marL="0" rtl="0" algn="ctr">
              <a:spcBef>
                <a:spcPts val="0"/>
              </a:spcBef>
              <a:spcAft>
                <a:spcPts val="0"/>
              </a:spcAft>
              <a:buNone/>
            </a:pPr>
            <a:r>
              <a:rPr lang="en" sz="4800">
                <a:solidFill>
                  <a:schemeClr val="accent1"/>
                </a:solidFill>
                <a:latin typeface="Montserrat Thin"/>
                <a:ea typeface="Montserrat Thin"/>
                <a:cs typeface="Montserrat Thin"/>
                <a:sym typeface="Montserrat Thin"/>
              </a:rPr>
              <a:t>03</a:t>
            </a:r>
            <a:endParaRPr sz="4800">
              <a:solidFill>
                <a:schemeClr val="accent1"/>
              </a:solidFill>
              <a:latin typeface="Montserrat Thin"/>
              <a:ea typeface="Montserrat Thin"/>
              <a:cs typeface="Montserrat Thin"/>
              <a:sym typeface="Montserrat Thin"/>
            </a:endParaRPr>
          </a:p>
        </p:txBody>
      </p:sp>
      <p:sp>
        <p:nvSpPr>
          <p:cNvPr id="724" name="Google Shape;724;p95"/>
          <p:cNvSpPr txBox="1"/>
          <p:nvPr>
            <p:ph idx="4294967295" type="subTitle"/>
          </p:nvPr>
        </p:nvSpPr>
        <p:spPr>
          <a:xfrm>
            <a:off x="5604857" y="1810975"/>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Clr>
                <a:schemeClr val="dk1"/>
              </a:buClr>
              <a:buSzPts val="1100"/>
              <a:buFont typeface="Arial"/>
              <a:buNone/>
            </a:pPr>
            <a:r>
              <a:rPr lang="en">
                <a:solidFill>
                  <a:schemeClr val="dk1"/>
                </a:solidFill>
              </a:rPr>
              <a:t>Media Management</a:t>
            </a:r>
            <a:endParaRPr>
              <a:solidFill>
                <a:schemeClr val="dk1"/>
              </a:solidFill>
              <a:latin typeface="Montserrat"/>
              <a:ea typeface="Montserrat"/>
              <a:cs typeface="Montserrat"/>
              <a:sym typeface="Montserrat"/>
            </a:endParaRPr>
          </a:p>
        </p:txBody>
      </p:sp>
      <p:sp>
        <p:nvSpPr>
          <p:cNvPr id="725" name="Google Shape;725;p95"/>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726" name="Google Shape;726;p95"/>
          <p:cNvSpPr txBox="1"/>
          <p:nvPr>
            <p:ph idx="4294967295" type="body"/>
          </p:nvPr>
        </p:nvSpPr>
        <p:spPr>
          <a:xfrm>
            <a:off x="1760904" y="3071224"/>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800">
                <a:solidFill>
                  <a:srgbClr val="666666"/>
                </a:solidFill>
              </a:rPr>
              <a:t>Understand the capabilities and settings of the thermal sensor. </a:t>
            </a:r>
            <a:endParaRPr sz="800">
              <a:solidFill>
                <a:srgbClr val="666666"/>
              </a:solidFill>
            </a:endParaRPr>
          </a:p>
          <a:p>
            <a:pPr indent="0" lvl="0" marL="0" rtl="0" algn="l">
              <a:spcBef>
                <a:spcPts val="1200"/>
              </a:spcBef>
              <a:spcAft>
                <a:spcPts val="1200"/>
              </a:spcAft>
              <a:buNone/>
            </a:pPr>
            <a:r>
              <a:t/>
            </a:r>
            <a:endParaRPr sz="800">
              <a:solidFill>
                <a:srgbClr val="666666"/>
              </a:solidFill>
            </a:endParaRPr>
          </a:p>
        </p:txBody>
      </p:sp>
      <p:sp>
        <p:nvSpPr>
          <p:cNvPr id="727" name="Google Shape;727;p95"/>
          <p:cNvSpPr txBox="1"/>
          <p:nvPr>
            <p:ph idx="4294967295" type="subTitle"/>
          </p:nvPr>
        </p:nvSpPr>
        <p:spPr>
          <a:xfrm>
            <a:off x="850217" y="2951925"/>
            <a:ext cx="910800" cy="432000"/>
          </a:xfrm>
          <a:prstGeom prst="rect">
            <a:avLst/>
          </a:prstGeom>
        </p:spPr>
        <p:txBody>
          <a:bodyPr anchorCtr="0" anchor="ctr" bIns="45725" lIns="45725" spcFirstLastPara="1" rIns="45725" wrap="square" tIns="45725">
            <a:noAutofit/>
          </a:bodyPr>
          <a:lstStyle/>
          <a:p>
            <a:pPr indent="0" lvl="0" marL="0" rtl="0" algn="ctr">
              <a:spcBef>
                <a:spcPts val="0"/>
              </a:spcBef>
              <a:spcAft>
                <a:spcPts val="0"/>
              </a:spcAft>
              <a:buNone/>
            </a:pPr>
            <a:r>
              <a:rPr lang="en" sz="4800">
                <a:solidFill>
                  <a:schemeClr val="accent1"/>
                </a:solidFill>
                <a:latin typeface="Montserrat Thin"/>
                <a:ea typeface="Montserrat Thin"/>
                <a:cs typeface="Montserrat Thin"/>
                <a:sym typeface="Montserrat Thin"/>
              </a:rPr>
              <a:t>02</a:t>
            </a:r>
            <a:endParaRPr sz="4800">
              <a:solidFill>
                <a:schemeClr val="accent1"/>
              </a:solidFill>
              <a:latin typeface="Montserrat Thin"/>
              <a:ea typeface="Montserrat Thin"/>
              <a:cs typeface="Montserrat Thin"/>
              <a:sym typeface="Montserrat Thin"/>
            </a:endParaRPr>
          </a:p>
        </p:txBody>
      </p:sp>
      <p:sp>
        <p:nvSpPr>
          <p:cNvPr id="728" name="Google Shape;728;p95"/>
          <p:cNvSpPr txBox="1"/>
          <p:nvPr>
            <p:ph idx="4294967295" type="subTitle"/>
          </p:nvPr>
        </p:nvSpPr>
        <p:spPr>
          <a:xfrm>
            <a:off x="1799532" y="2789538"/>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Clr>
                <a:schemeClr val="dk1"/>
              </a:buClr>
              <a:buSzPts val="1100"/>
              <a:buFont typeface="Arial"/>
              <a:buNone/>
            </a:pPr>
            <a:r>
              <a:rPr lang="en">
                <a:solidFill>
                  <a:schemeClr val="dk1"/>
                </a:solidFill>
              </a:rPr>
              <a:t>Thermal Sensor</a:t>
            </a:r>
            <a:endParaRPr>
              <a:solidFill>
                <a:schemeClr val="dk1"/>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8" name="Shape 888"/>
        <p:cNvGrpSpPr/>
        <p:nvPr/>
      </p:nvGrpSpPr>
      <p:grpSpPr>
        <a:xfrm>
          <a:off x="0" y="0"/>
          <a:ext cx="0" cy="0"/>
          <a:chOff x="0" y="0"/>
          <a:chExt cx="0" cy="0"/>
        </a:xfrm>
      </p:grpSpPr>
      <p:sp>
        <p:nvSpPr>
          <p:cNvPr id="889" name="Google Shape;889;p113"/>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890" name="Google Shape;890;p113"/>
          <p:cNvSpPr txBox="1"/>
          <p:nvPr>
            <p:ph idx="1" type="body"/>
          </p:nvPr>
        </p:nvSpPr>
        <p:spPr>
          <a:xfrm>
            <a:off x="950975" y="1837950"/>
            <a:ext cx="3925800" cy="2882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Allows</a:t>
            </a:r>
            <a:r>
              <a:rPr lang="en" sz="1000">
                <a:solidFill>
                  <a:schemeClr val="dk1"/>
                </a:solidFill>
              </a:rPr>
              <a:t> pilots to correct for environmental factors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Emissivity |</a:t>
            </a:r>
            <a:r>
              <a:rPr lang="en" sz="1000">
                <a:solidFill>
                  <a:schemeClr val="dk1"/>
                </a:solidFill>
              </a:rPr>
              <a:t> How efficiently an object emits thermal radiation</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Humidity |</a:t>
            </a:r>
            <a:r>
              <a:rPr lang="en" sz="1000">
                <a:solidFill>
                  <a:schemeClr val="dk1"/>
                </a:solidFill>
              </a:rPr>
              <a:t> Moisture content in the air</a:t>
            </a:r>
            <a:endParaRPr sz="1000">
              <a:solidFill>
                <a:schemeClr val="dk1"/>
              </a:solidFill>
            </a:endParaRPr>
          </a:p>
          <a:p>
            <a:pPr indent="-292100" lvl="1" marL="914400" rtl="0" algn="l">
              <a:lnSpc>
                <a:spcPct val="150000"/>
              </a:lnSpc>
              <a:spcBef>
                <a:spcPts val="1000"/>
              </a:spcBef>
              <a:spcAft>
                <a:spcPts val="1000"/>
              </a:spcAft>
              <a:buClr>
                <a:schemeClr val="dk1"/>
              </a:buClr>
              <a:buSzPts val="1000"/>
              <a:buChar char="○"/>
            </a:pPr>
            <a:r>
              <a:rPr b="1" lang="en" sz="1000">
                <a:solidFill>
                  <a:schemeClr val="dk1"/>
                </a:solidFill>
                <a:latin typeface="Montserrat"/>
                <a:ea typeface="Montserrat"/>
                <a:cs typeface="Montserrat"/>
                <a:sym typeface="Montserrat"/>
              </a:rPr>
              <a:t>Distance |</a:t>
            </a:r>
            <a:r>
              <a:rPr lang="en" sz="1000">
                <a:solidFill>
                  <a:schemeClr val="dk1"/>
                </a:solidFill>
              </a:rPr>
              <a:t> Range </a:t>
            </a:r>
            <a:r>
              <a:rPr lang="en" sz="1000">
                <a:solidFill>
                  <a:schemeClr val="dk1"/>
                </a:solidFill>
              </a:rPr>
              <a:t>between</a:t>
            </a:r>
            <a:r>
              <a:rPr lang="en" sz="1000">
                <a:solidFill>
                  <a:schemeClr val="dk1"/>
                </a:solidFill>
              </a:rPr>
              <a:t> the aircraft and the target</a:t>
            </a:r>
            <a:endParaRPr sz="1000">
              <a:solidFill>
                <a:schemeClr val="dk1"/>
              </a:solidFill>
            </a:endParaRPr>
          </a:p>
        </p:txBody>
      </p:sp>
      <p:sp>
        <p:nvSpPr>
          <p:cNvPr id="891" name="Google Shape;891;p113"/>
          <p:cNvSpPr txBox="1"/>
          <p:nvPr>
            <p:ph type="ctrTitle"/>
          </p:nvPr>
        </p:nvSpPr>
        <p:spPr>
          <a:xfrm>
            <a:off x="95230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 |</a:t>
            </a:r>
            <a:r>
              <a:rPr b="0" lang="en"/>
              <a:t> Thermal Parameters</a:t>
            </a:r>
            <a:endParaRPr b="0"/>
          </a:p>
        </p:txBody>
      </p:sp>
      <p:pic>
        <p:nvPicPr>
          <p:cNvPr id="892" name="Google Shape;892;p113"/>
          <p:cNvPicPr preferRelativeResize="0"/>
          <p:nvPr/>
        </p:nvPicPr>
        <p:blipFill>
          <a:blip r:embed="rId3">
            <a:alphaModFix/>
          </a:blip>
          <a:stretch>
            <a:fillRect/>
          </a:stretch>
        </p:blipFill>
        <p:spPr>
          <a:xfrm>
            <a:off x="4941588" y="1840350"/>
            <a:ext cx="1419600" cy="2092800"/>
          </a:xfrm>
          <a:prstGeom prst="roundRect">
            <a:avLst>
              <a:gd fmla="val 3941" name="adj"/>
            </a:avLst>
          </a:prstGeom>
          <a:noFill/>
          <a:ln>
            <a:noFill/>
          </a:ln>
        </p:spPr>
      </p:pic>
      <p:graphicFrame>
        <p:nvGraphicFramePr>
          <p:cNvPr id="893" name="Google Shape;893;p113"/>
          <p:cNvGraphicFramePr/>
          <p:nvPr/>
        </p:nvGraphicFramePr>
        <p:xfrm>
          <a:off x="6504888" y="1840350"/>
          <a:ext cx="3000000" cy="3000000"/>
        </p:xfrm>
        <a:graphic>
          <a:graphicData uri="http://schemas.openxmlformats.org/drawingml/2006/table">
            <a:tbl>
              <a:tblPr>
                <a:noFill/>
                <a:tableStyleId>{9311B973-6550-4862-97C9-811FB8E33584}</a:tableStyleId>
              </a:tblPr>
              <a:tblGrid>
                <a:gridCol w="1206475"/>
                <a:gridCol w="1164350"/>
              </a:tblGrid>
              <a:tr h="125275">
                <a:tc>
                  <a:txBody>
                    <a:bodyPr/>
                    <a:lstStyle/>
                    <a:p>
                      <a:pPr indent="0" lvl="0" marL="0" rtl="0" algn="ctr">
                        <a:spcBef>
                          <a:spcPts val="0"/>
                        </a:spcBef>
                        <a:spcAft>
                          <a:spcPts val="0"/>
                        </a:spcAft>
                        <a:buNone/>
                      </a:pPr>
                      <a:r>
                        <a:rPr b="1" lang="en" sz="900">
                          <a:solidFill>
                            <a:schemeClr val="lt1"/>
                          </a:solidFill>
                        </a:rPr>
                        <a:t>Material</a:t>
                      </a:r>
                      <a:endParaRPr b="1" sz="900">
                        <a:solidFill>
                          <a:schemeClr val="lt1"/>
                        </a:solidFill>
                      </a:endParaRPr>
                    </a:p>
                  </a:txBody>
                  <a:tcPr marT="45700" marB="45700" marR="45700" marL="45700">
                    <a:lnL cap="flat" cmpd="sng" w="9525">
                      <a:solidFill>
                        <a:srgbClr val="CCCCCC"/>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solidFill>
                      <a:schemeClr val="dk1"/>
                    </a:solidFill>
                  </a:tcPr>
                </a:tc>
                <a:tc>
                  <a:txBody>
                    <a:bodyPr/>
                    <a:lstStyle/>
                    <a:p>
                      <a:pPr indent="0" lvl="0" marL="0" rtl="0" algn="ctr">
                        <a:spcBef>
                          <a:spcPts val="0"/>
                        </a:spcBef>
                        <a:spcAft>
                          <a:spcPts val="0"/>
                        </a:spcAft>
                        <a:buNone/>
                      </a:pPr>
                      <a:r>
                        <a:rPr b="1" lang="en" sz="900">
                          <a:solidFill>
                            <a:schemeClr val="lt1"/>
                          </a:solidFill>
                        </a:rPr>
                        <a:t>Emissivity Value</a:t>
                      </a:r>
                      <a:endParaRPr b="1" sz="900">
                        <a:solidFill>
                          <a:schemeClr val="lt1"/>
                        </a:solidFill>
                      </a:endParaRPr>
                    </a:p>
                  </a:txBody>
                  <a:tcPr marT="45700" marB="45700" marR="45700" marL="45700">
                    <a:lnL cap="flat" cmpd="sng" w="9525">
                      <a:solidFill>
                        <a:srgbClr val="9E9E9E">
                          <a:alpha val="0"/>
                        </a:srgbClr>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D9D9D9"/>
                      </a:solidFill>
                      <a:prstDash val="solid"/>
                      <a:round/>
                      <a:headEnd len="sm" w="sm" type="none"/>
                      <a:tailEnd len="sm" w="sm" type="none"/>
                    </a:lnB>
                    <a:solidFill>
                      <a:schemeClr val="dk1"/>
                    </a:solidFill>
                  </a:tcPr>
                </a:tc>
              </a:tr>
              <a:tr h="125275">
                <a:tc>
                  <a:txBody>
                    <a:bodyPr/>
                    <a:lstStyle/>
                    <a:p>
                      <a:pPr indent="0" lvl="0" marL="0" rtl="0" algn="l">
                        <a:spcBef>
                          <a:spcPts val="0"/>
                        </a:spcBef>
                        <a:spcAft>
                          <a:spcPts val="0"/>
                        </a:spcAft>
                        <a:buNone/>
                      </a:pPr>
                      <a:r>
                        <a:rPr lang="en" sz="900"/>
                        <a:t>Aluminum</a:t>
                      </a:r>
                      <a:r>
                        <a:rPr lang="en" sz="900"/>
                        <a:t> | Anodized</a:t>
                      </a:r>
                      <a:endParaRPr sz="900"/>
                    </a:p>
                  </a:txBody>
                  <a:tcPr marT="45700" marB="45700" marR="45700" marL="45700">
                    <a:lnL cap="flat" cmpd="sng" w="9525">
                      <a:solidFill>
                        <a:srgbClr val="CCCCCC"/>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 sz="900"/>
                        <a:t>.77</a:t>
                      </a:r>
                      <a:endParaRPr sz="900"/>
                    </a:p>
                  </a:txBody>
                  <a:tcPr marT="45700" marB="45700" marR="45700" marL="45700">
                    <a:lnL cap="flat" cmpd="sng" w="9525">
                      <a:solidFill>
                        <a:srgbClr val="9E9E9E">
                          <a:alpha val="0"/>
                        </a:srgbClr>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100000">
                <a:tc>
                  <a:txBody>
                    <a:bodyPr/>
                    <a:lstStyle/>
                    <a:p>
                      <a:pPr indent="0" lvl="0" marL="0" rtl="0" algn="l">
                        <a:spcBef>
                          <a:spcPts val="0"/>
                        </a:spcBef>
                        <a:spcAft>
                          <a:spcPts val="0"/>
                        </a:spcAft>
                        <a:buNone/>
                      </a:pPr>
                      <a:r>
                        <a:rPr lang="en" sz="900"/>
                        <a:t>Aluminum | Polished</a:t>
                      </a:r>
                      <a:endParaRPr sz="900"/>
                    </a:p>
                  </a:txBody>
                  <a:tcPr marT="45700" marB="45700" marR="45700" marL="45700">
                    <a:lnL cap="flat" cmpd="sng" w="9525">
                      <a:solidFill>
                        <a:srgbClr val="CCCCCC"/>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 sz="900"/>
                        <a:t>.05</a:t>
                      </a:r>
                      <a:endParaRPr sz="900"/>
                    </a:p>
                  </a:txBody>
                  <a:tcPr marT="45700" marB="45700" marR="45700" marL="45700">
                    <a:lnL cap="flat" cmpd="sng" w="9525">
                      <a:solidFill>
                        <a:srgbClr val="9E9E9E">
                          <a:alpha val="0"/>
                        </a:srgbClr>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125275">
                <a:tc>
                  <a:txBody>
                    <a:bodyPr/>
                    <a:lstStyle/>
                    <a:p>
                      <a:pPr indent="0" lvl="0" marL="0" rtl="0" algn="l">
                        <a:spcBef>
                          <a:spcPts val="0"/>
                        </a:spcBef>
                        <a:spcAft>
                          <a:spcPts val="0"/>
                        </a:spcAft>
                        <a:buNone/>
                      </a:pPr>
                      <a:r>
                        <a:rPr lang="en" sz="900"/>
                        <a:t>Red Brick</a:t>
                      </a:r>
                      <a:endParaRPr sz="900"/>
                    </a:p>
                  </a:txBody>
                  <a:tcPr marT="45700" marB="45700" marR="45700" marL="45700">
                    <a:lnL cap="flat" cmpd="sng" w="9525">
                      <a:solidFill>
                        <a:srgbClr val="CCCCCC"/>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 sz="900"/>
                        <a:t>.92</a:t>
                      </a:r>
                      <a:endParaRPr sz="900"/>
                    </a:p>
                  </a:txBody>
                  <a:tcPr marT="45700" marB="45700" marR="45700" marL="45700">
                    <a:lnL cap="flat" cmpd="sng" w="9525">
                      <a:solidFill>
                        <a:srgbClr val="9E9E9E">
                          <a:alpha val="0"/>
                        </a:srgbClr>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100000">
                <a:tc>
                  <a:txBody>
                    <a:bodyPr/>
                    <a:lstStyle/>
                    <a:p>
                      <a:pPr indent="0" lvl="0" marL="0" rtl="0" algn="l">
                        <a:spcBef>
                          <a:spcPts val="0"/>
                        </a:spcBef>
                        <a:spcAft>
                          <a:spcPts val="0"/>
                        </a:spcAft>
                        <a:buClr>
                          <a:schemeClr val="dk1"/>
                        </a:buClr>
                        <a:buSzPts val="1100"/>
                        <a:buFont typeface="Arial"/>
                        <a:buNone/>
                      </a:pPr>
                      <a:r>
                        <a:rPr lang="en" sz="900">
                          <a:solidFill>
                            <a:schemeClr val="dk1"/>
                          </a:solidFill>
                        </a:rPr>
                        <a:t>Cement</a:t>
                      </a:r>
                      <a:endParaRPr sz="900"/>
                    </a:p>
                  </a:txBody>
                  <a:tcPr marT="45700" marB="45700" marR="45700" marL="45700">
                    <a:lnL cap="flat" cmpd="sng" w="9525">
                      <a:solidFill>
                        <a:srgbClr val="CCCCCC"/>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 sz="900"/>
                        <a:t>.54</a:t>
                      </a:r>
                      <a:endParaRPr sz="900"/>
                    </a:p>
                  </a:txBody>
                  <a:tcPr marT="45700" marB="45700" marR="45700" marL="45700">
                    <a:lnL cap="flat" cmpd="sng" w="9525">
                      <a:solidFill>
                        <a:srgbClr val="9E9E9E">
                          <a:alpha val="0"/>
                        </a:srgbClr>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100000">
                <a:tc>
                  <a:txBody>
                    <a:bodyPr/>
                    <a:lstStyle/>
                    <a:p>
                      <a:pPr indent="0" lvl="0" marL="0" rtl="0" algn="l">
                        <a:spcBef>
                          <a:spcPts val="0"/>
                        </a:spcBef>
                        <a:spcAft>
                          <a:spcPts val="0"/>
                        </a:spcAft>
                        <a:buNone/>
                      </a:pPr>
                      <a:r>
                        <a:rPr lang="en" sz="900"/>
                        <a:t>Concrete </a:t>
                      </a:r>
                      <a:endParaRPr sz="900"/>
                    </a:p>
                  </a:txBody>
                  <a:tcPr marT="45700" marB="45700" marR="45700" marL="45700">
                    <a:lnL cap="flat" cmpd="sng" w="9525">
                      <a:solidFill>
                        <a:srgbClr val="CCCCCC"/>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 sz="900"/>
                        <a:t>.92 - .97</a:t>
                      </a:r>
                      <a:endParaRPr sz="900"/>
                    </a:p>
                  </a:txBody>
                  <a:tcPr marT="45700" marB="45700" marR="45700" marL="45700">
                    <a:lnL cap="flat" cmpd="sng" w="9525">
                      <a:solidFill>
                        <a:srgbClr val="9E9E9E">
                          <a:alpha val="0"/>
                        </a:srgbClr>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102025">
                <a:tc>
                  <a:txBody>
                    <a:bodyPr/>
                    <a:lstStyle/>
                    <a:p>
                      <a:pPr indent="0" lvl="0" marL="0" rtl="0" algn="l">
                        <a:spcBef>
                          <a:spcPts val="0"/>
                        </a:spcBef>
                        <a:spcAft>
                          <a:spcPts val="0"/>
                        </a:spcAft>
                        <a:buNone/>
                      </a:pPr>
                      <a:r>
                        <a:rPr lang="en" sz="900"/>
                        <a:t>Glass</a:t>
                      </a:r>
                      <a:endParaRPr sz="900"/>
                    </a:p>
                  </a:txBody>
                  <a:tcPr marT="45700" marB="45700" marR="45700" marL="45700">
                    <a:lnL cap="flat" cmpd="sng" w="9525">
                      <a:solidFill>
                        <a:srgbClr val="CCCCCC"/>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 sz="900"/>
                        <a:t>.92</a:t>
                      </a:r>
                      <a:endParaRPr sz="900"/>
                    </a:p>
                  </a:txBody>
                  <a:tcPr marT="45700" marB="45700" marR="45700" marL="45700">
                    <a:lnL cap="flat" cmpd="sng" w="9525">
                      <a:solidFill>
                        <a:srgbClr val="9E9E9E">
                          <a:alpha val="0"/>
                        </a:srgbClr>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102025">
                <a:tc>
                  <a:txBody>
                    <a:bodyPr/>
                    <a:lstStyle/>
                    <a:p>
                      <a:pPr indent="0" lvl="0" marL="0" rtl="0" algn="l">
                        <a:spcBef>
                          <a:spcPts val="0"/>
                        </a:spcBef>
                        <a:spcAft>
                          <a:spcPts val="0"/>
                        </a:spcAft>
                        <a:buNone/>
                      </a:pPr>
                      <a:r>
                        <a:rPr lang="en" sz="900"/>
                        <a:t>Gravel</a:t>
                      </a:r>
                      <a:endParaRPr sz="900"/>
                    </a:p>
                  </a:txBody>
                  <a:tcPr marT="45700" marB="45700" marR="45700" marL="45700">
                    <a:lnL cap="flat" cmpd="sng" w="9525">
                      <a:solidFill>
                        <a:srgbClr val="CCCCCC"/>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 sz="900"/>
                        <a:t>.28</a:t>
                      </a:r>
                      <a:endParaRPr sz="900"/>
                    </a:p>
                  </a:txBody>
                  <a:tcPr marT="45700" marB="45700" marR="45700" marL="45700">
                    <a:lnL cap="flat" cmpd="sng" w="9525">
                      <a:solidFill>
                        <a:srgbClr val="9E9E9E">
                          <a:alpha val="0"/>
                        </a:srgbClr>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102025">
                <a:tc>
                  <a:txBody>
                    <a:bodyPr/>
                    <a:lstStyle/>
                    <a:p>
                      <a:pPr indent="0" lvl="0" marL="0" rtl="0" algn="l">
                        <a:spcBef>
                          <a:spcPts val="0"/>
                        </a:spcBef>
                        <a:spcAft>
                          <a:spcPts val="0"/>
                        </a:spcAft>
                        <a:buNone/>
                      </a:pPr>
                      <a:r>
                        <a:rPr lang="en" sz="900"/>
                        <a:t>Dry Mortar</a:t>
                      </a:r>
                      <a:endParaRPr sz="900"/>
                    </a:p>
                  </a:txBody>
                  <a:tcPr marT="45700" marB="45700" marR="45700" marL="45700">
                    <a:lnL cap="flat" cmpd="sng" w="9525">
                      <a:solidFill>
                        <a:srgbClr val="CCCCCC"/>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 sz="900"/>
                        <a:t>.94</a:t>
                      </a:r>
                      <a:endParaRPr sz="900"/>
                    </a:p>
                  </a:txBody>
                  <a:tcPr marT="45700" marB="45700" marR="45700" marL="45700">
                    <a:lnL cap="flat" cmpd="sng" w="9525">
                      <a:solidFill>
                        <a:srgbClr val="9E9E9E">
                          <a:alpha val="0"/>
                        </a:srgbClr>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102025">
                <a:tc>
                  <a:txBody>
                    <a:bodyPr/>
                    <a:lstStyle/>
                    <a:p>
                      <a:pPr indent="0" lvl="0" marL="0" rtl="0" algn="l">
                        <a:spcBef>
                          <a:spcPts val="0"/>
                        </a:spcBef>
                        <a:spcAft>
                          <a:spcPts val="0"/>
                        </a:spcAft>
                        <a:buNone/>
                      </a:pPr>
                      <a:r>
                        <a:rPr lang="en" sz="900"/>
                        <a:t>Sand</a:t>
                      </a:r>
                      <a:endParaRPr sz="900"/>
                    </a:p>
                  </a:txBody>
                  <a:tcPr marT="45700" marB="45700" marR="45700" marL="45700">
                    <a:lnL cap="flat" cmpd="sng" w="9525">
                      <a:solidFill>
                        <a:srgbClr val="CCCCCC"/>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 sz="900"/>
                        <a:t>.90</a:t>
                      </a:r>
                      <a:endParaRPr sz="900"/>
                    </a:p>
                  </a:txBody>
                  <a:tcPr marT="45700" marB="45700" marR="45700" marL="45700">
                    <a:lnL cap="flat" cmpd="sng" w="9525">
                      <a:solidFill>
                        <a:srgbClr val="9E9E9E">
                          <a:alpha val="0"/>
                        </a:srgbClr>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102025">
                <a:tc>
                  <a:txBody>
                    <a:bodyPr/>
                    <a:lstStyle/>
                    <a:p>
                      <a:pPr indent="0" lvl="0" marL="0" rtl="0" algn="l">
                        <a:spcBef>
                          <a:spcPts val="0"/>
                        </a:spcBef>
                        <a:spcAft>
                          <a:spcPts val="0"/>
                        </a:spcAft>
                        <a:buNone/>
                      </a:pPr>
                      <a:r>
                        <a:rPr lang="en" sz="900"/>
                        <a:t>Human Skin</a:t>
                      </a:r>
                      <a:endParaRPr sz="900"/>
                    </a:p>
                  </a:txBody>
                  <a:tcPr marT="45700" marB="45700" marR="45700" marL="45700">
                    <a:lnL cap="flat" cmpd="sng" w="9525">
                      <a:solidFill>
                        <a:srgbClr val="CCCCCC"/>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rtl="0" algn="ctr">
                        <a:spcBef>
                          <a:spcPts val="0"/>
                        </a:spcBef>
                        <a:spcAft>
                          <a:spcPts val="0"/>
                        </a:spcAft>
                        <a:buNone/>
                      </a:pPr>
                      <a:r>
                        <a:rPr lang="en" sz="900"/>
                        <a:t>.95-.98</a:t>
                      </a:r>
                      <a:endParaRPr sz="900"/>
                    </a:p>
                  </a:txBody>
                  <a:tcPr marT="45700" marB="45700" marR="45700" marL="45700">
                    <a:lnL cap="flat" cmpd="sng" w="9525">
                      <a:solidFill>
                        <a:srgbClr val="9E9E9E">
                          <a:alpha val="0"/>
                        </a:srgbClr>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102025">
                <a:tc>
                  <a:txBody>
                    <a:bodyPr/>
                    <a:lstStyle/>
                    <a:p>
                      <a:pPr indent="0" lvl="0" marL="0" rtl="0" algn="l">
                        <a:spcBef>
                          <a:spcPts val="0"/>
                        </a:spcBef>
                        <a:spcAft>
                          <a:spcPts val="0"/>
                        </a:spcAft>
                        <a:buNone/>
                      </a:pPr>
                      <a:r>
                        <a:rPr lang="en" sz="900"/>
                        <a:t>Soil </a:t>
                      </a:r>
                      <a:endParaRPr sz="900"/>
                    </a:p>
                  </a:txBody>
                  <a:tcPr marT="45700" marB="45700" marR="45700" marL="45700">
                    <a:lnL cap="flat" cmpd="sng" w="9525">
                      <a:solidFill>
                        <a:srgbClr val="CCCCCC"/>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ctr">
                        <a:spcBef>
                          <a:spcPts val="0"/>
                        </a:spcBef>
                        <a:spcAft>
                          <a:spcPts val="0"/>
                        </a:spcAft>
                        <a:buNone/>
                      </a:pPr>
                      <a:r>
                        <a:rPr lang="en" sz="900"/>
                        <a:t>.93</a:t>
                      </a:r>
                      <a:endParaRPr sz="900"/>
                    </a:p>
                  </a:txBody>
                  <a:tcPr marT="45700" marB="45700" marR="45700" marL="45700">
                    <a:lnL cap="flat" cmpd="sng" w="9525">
                      <a:solidFill>
                        <a:srgbClr val="9E9E9E">
                          <a:alpha val="0"/>
                        </a:srgbClr>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 name="Shape 897"/>
        <p:cNvGrpSpPr/>
        <p:nvPr/>
      </p:nvGrpSpPr>
      <p:grpSpPr>
        <a:xfrm>
          <a:off x="0" y="0"/>
          <a:ext cx="0" cy="0"/>
          <a:chOff x="0" y="0"/>
          <a:chExt cx="0" cy="0"/>
        </a:xfrm>
      </p:grpSpPr>
      <p:sp>
        <p:nvSpPr>
          <p:cNvPr id="898" name="Google Shape;898;p114"/>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899" name="Google Shape;899;p114"/>
          <p:cNvSpPr txBox="1"/>
          <p:nvPr>
            <p:ph type="title"/>
          </p:nvPr>
        </p:nvSpPr>
        <p:spPr>
          <a:xfrm>
            <a:off x="952198" y="1521550"/>
            <a:ext cx="5048100" cy="211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Media </a:t>
            </a:r>
            <a:endParaRPr/>
          </a:p>
          <a:p>
            <a:pPr indent="0" lvl="0" marL="0" rtl="0" algn="l">
              <a:spcBef>
                <a:spcPts val="0"/>
              </a:spcBef>
              <a:spcAft>
                <a:spcPts val="0"/>
              </a:spcAft>
              <a:buNone/>
            </a:pPr>
            <a:r>
              <a:rPr lang="en"/>
              <a:t>Management</a:t>
            </a:r>
            <a:endParaRPr>
              <a:latin typeface="Montserrat SemiBold"/>
              <a:ea typeface="Montserrat SemiBold"/>
              <a:cs typeface="Montserrat SemiBold"/>
              <a:sym typeface="Montserrat SemiBold"/>
            </a:endParaRPr>
          </a:p>
        </p:txBody>
      </p:sp>
      <p:sp>
        <p:nvSpPr>
          <p:cNvPr id="900" name="Google Shape;900;p114"/>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04</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 name="Shape 904"/>
        <p:cNvGrpSpPr/>
        <p:nvPr/>
      </p:nvGrpSpPr>
      <p:grpSpPr>
        <a:xfrm>
          <a:off x="0" y="0"/>
          <a:ext cx="0" cy="0"/>
          <a:chOff x="0" y="0"/>
          <a:chExt cx="0" cy="0"/>
        </a:xfrm>
      </p:grpSpPr>
      <p:sp>
        <p:nvSpPr>
          <p:cNvPr id="905" name="Google Shape;905;p115"/>
          <p:cNvSpPr txBox="1"/>
          <p:nvPr>
            <p:ph type="ctrTitle"/>
          </p:nvPr>
        </p:nvSpPr>
        <p:spPr>
          <a:xfrm>
            <a:off x="952300" y="923200"/>
            <a:ext cx="76776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Data Management |</a:t>
            </a:r>
            <a:r>
              <a:rPr b="0" lang="en"/>
              <a:t> Viewing Unencrypted Media</a:t>
            </a:r>
            <a:endParaRPr b="0"/>
          </a:p>
        </p:txBody>
      </p:sp>
      <p:sp>
        <p:nvSpPr>
          <p:cNvPr id="906" name="Google Shape;906;p115"/>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907" name="Google Shape;907;p115"/>
          <p:cNvSpPr txBox="1"/>
          <p:nvPr>
            <p:ph idx="1" type="body"/>
          </p:nvPr>
        </p:nvSpPr>
        <p:spPr>
          <a:xfrm>
            <a:off x="950975" y="1837950"/>
            <a:ext cx="3752100" cy="22908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Font typeface="Montserrat"/>
              <a:buChar char="●"/>
            </a:pPr>
            <a:r>
              <a:rPr b="1" lang="en" sz="1000">
                <a:solidFill>
                  <a:schemeClr val="dk1"/>
                </a:solidFill>
                <a:latin typeface="Montserrat"/>
                <a:ea typeface="Montserrat"/>
                <a:cs typeface="Montserrat"/>
                <a:sym typeface="Montserrat"/>
              </a:rPr>
              <a:t>Recorded media cannot be viewed in flight</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Use Media menu to review or delete videos and photos captured</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JPGs and LRVs only</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Offload media to review DNG photos and HD video</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New MicroSD Cards must be formatted in the aircraft</a:t>
            </a:r>
            <a:endParaRPr sz="1000">
              <a:solidFill>
                <a:schemeClr val="dk1"/>
              </a:solidFill>
            </a:endParaRPr>
          </a:p>
        </p:txBody>
      </p:sp>
      <p:grpSp>
        <p:nvGrpSpPr>
          <p:cNvPr id="908" name="Google Shape;908;p115"/>
          <p:cNvGrpSpPr/>
          <p:nvPr/>
        </p:nvGrpSpPr>
        <p:grpSpPr>
          <a:xfrm>
            <a:off x="4876675" y="1839993"/>
            <a:ext cx="3904500" cy="1949775"/>
            <a:chOff x="4956850" y="1587350"/>
            <a:chExt cx="3904500" cy="1949775"/>
          </a:xfrm>
        </p:grpSpPr>
        <p:pic>
          <p:nvPicPr>
            <p:cNvPr id="909" name="Google Shape;909;p115"/>
            <p:cNvPicPr preferRelativeResize="0"/>
            <p:nvPr/>
          </p:nvPicPr>
          <p:blipFill rotWithShape="1">
            <a:blip r:embed="rId3">
              <a:alphaModFix/>
            </a:blip>
            <a:srcRect b="40571" l="21987" r="27411" t="21991"/>
            <a:stretch/>
          </p:blipFill>
          <p:spPr>
            <a:xfrm>
              <a:off x="4956850" y="1611425"/>
              <a:ext cx="3904500" cy="1925700"/>
            </a:xfrm>
            <a:prstGeom prst="roundRect">
              <a:avLst>
                <a:gd fmla="val 6633" name="adj"/>
              </a:avLst>
            </a:prstGeom>
            <a:noFill/>
            <a:ln>
              <a:noFill/>
            </a:ln>
          </p:spPr>
        </p:pic>
        <p:sp>
          <p:nvSpPr>
            <p:cNvPr id="910" name="Google Shape;910;p115"/>
            <p:cNvSpPr txBox="1"/>
            <p:nvPr/>
          </p:nvSpPr>
          <p:spPr>
            <a:xfrm>
              <a:off x="6376725" y="1587350"/>
              <a:ext cx="1016700" cy="21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700">
                  <a:solidFill>
                    <a:schemeClr val="lt1"/>
                  </a:solidFill>
                  <a:highlight>
                    <a:schemeClr val="dk1"/>
                  </a:highlight>
                  <a:latin typeface="Montserrat"/>
                  <a:ea typeface="Montserrat"/>
                  <a:cs typeface="Montserrat"/>
                  <a:sym typeface="Montserrat"/>
                </a:rPr>
                <a:t>SkydioX10-g4n4</a:t>
              </a:r>
              <a:endParaRPr b="1" sz="600">
                <a:solidFill>
                  <a:schemeClr val="lt1"/>
                </a:solidFill>
                <a:highlight>
                  <a:schemeClr val="dk1"/>
                </a:highlight>
                <a:latin typeface="Montserrat"/>
                <a:ea typeface="Montserrat"/>
                <a:cs typeface="Montserrat"/>
                <a:sym typeface="Montserrat"/>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p116"/>
          <p:cNvSpPr txBox="1"/>
          <p:nvPr>
            <p:ph type="ctrTitle"/>
          </p:nvPr>
        </p:nvSpPr>
        <p:spPr>
          <a:xfrm>
            <a:off x="952300" y="92320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Data Management |</a:t>
            </a:r>
            <a:r>
              <a:rPr b="0" lang="en"/>
              <a:t> Decrypting Your Media </a:t>
            </a:r>
            <a:endParaRPr b="0"/>
          </a:p>
        </p:txBody>
      </p:sp>
      <p:sp>
        <p:nvSpPr>
          <p:cNvPr id="916" name="Google Shape;916;p116"/>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917" name="Google Shape;917;p116"/>
          <p:cNvSpPr txBox="1"/>
          <p:nvPr>
            <p:ph idx="1" type="body"/>
          </p:nvPr>
        </p:nvSpPr>
        <p:spPr>
          <a:xfrm>
            <a:off x="950975" y="1837950"/>
            <a:ext cx="4318200" cy="2782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000">
                <a:solidFill>
                  <a:schemeClr val="dk1"/>
                </a:solidFill>
                <a:latin typeface="Montserrat"/>
                <a:ea typeface="Montserrat"/>
                <a:cs typeface="Montserrat"/>
                <a:sym typeface="Montserrat"/>
              </a:rPr>
              <a:t>Controller-Based Decryption</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Media must be unlocked in order view on the controller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Global Settings &gt; Media &gt; Unlock Media &gt; Unlock</a:t>
            </a:r>
            <a:endParaRPr sz="1000">
              <a:solidFill>
                <a:schemeClr val="dk1"/>
              </a:solidFill>
            </a:endParaRPr>
          </a:p>
          <a:p>
            <a:pPr indent="0" lvl="0" marL="0" rtl="0" algn="l">
              <a:lnSpc>
                <a:spcPct val="150000"/>
              </a:lnSpc>
              <a:spcBef>
                <a:spcPts val="1000"/>
              </a:spcBef>
              <a:spcAft>
                <a:spcPts val="0"/>
              </a:spcAft>
              <a:buNone/>
            </a:pPr>
            <a:r>
              <a:rPr b="1" lang="en" sz="1000">
                <a:solidFill>
                  <a:schemeClr val="dk1"/>
                </a:solidFill>
                <a:latin typeface="Montserrat"/>
                <a:ea typeface="Montserrat"/>
                <a:cs typeface="Montserrat"/>
                <a:sym typeface="Montserrat"/>
              </a:rPr>
              <a:t>Fleet Manager</a:t>
            </a:r>
            <a:r>
              <a:rPr b="1" lang="en" sz="1000">
                <a:solidFill>
                  <a:schemeClr val="dk1"/>
                </a:solidFill>
                <a:latin typeface="Montserrat"/>
                <a:ea typeface="Montserrat"/>
                <a:cs typeface="Montserrat"/>
                <a:sym typeface="Montserrat"/>
              </a:rPr>
              <a:t>-Based Decryption</a:t>
            </a:r>
            <a:endParaRPr b="1" sz="1000">
              <a:solidFill>
                <a:schemeClr val="dk1"/>
              </a:solidFill>
              <a:latin typeface="Montserrat"/>
              <a:ea typeface="Montserrat"/>
              <a:cs typeface="Montserrat"/>
              <a:sym typeface="Montserrat"/>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Used to decrypt SD card files without the drone</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Skydio Fleet Manager Settings &gt; Security &gt; File Decryption</a:t>
            </a:r>
            <a:endParaRPr sz="1000">
              <a:solidFill>
                <a:schemeClr val="dk1"/>
              </a:solidFill>
            </a:endParaRPr>
          </a:p>
        </p:txBody>
      </p:sp>
      <p:pic>
        <p:nvPicPr>
          <p:cNvPr id="918" name="Google Shape;918;p116"/>
          <p:cNvPicPr preferRelativeResize="0"/>
          <p:nvPr/>
        </p:nvPicPr>
        <p:blipFill rotWithShape="1">
          <a:blip r:embed="rId3">
            <a:alphaModFix/>
          </a:blip>
          <a:srcRect b="54158" l="835" r="923" t="1035"/>
          <a:stretch/>
        </p:blipFill>
        <p:spPr>
          <a:xfrm>
            <a:off x="5245925" y="1840000"/>
            <a:ext cx="3263100" cy="1511100"/>
          </a:xfrm>
          <a:prstGeom prst="roundRect">
            <a:avLst>
              <a:gd fmla="val 5834" name="adj"/>
            </a:avLst>
          </a:prstGeom>
          <a:noFill/>
          <a:ln>
            <a:noFill/>
          </a:ln>
        </p:spPr>
      </p:pic>
      <p:sp>
        <p:nvSpPr>
          <p:cNvPr id="919" name="Google Shape;919;p116"/>
          <p:cNvSpPr/>
          <p:nvPr/>
        </p:nvSpPr>
        <p:spPr>
          <a:xfrm>
            <a:off x="7541175" y="1840000"/>
            <a:ext cx="591000" cy="178200"/>
          </a:xfrm>
          <a:prstGeom prst="roundRect">
            <a:avLst>
              <a:gd fmla="val 16667" name="adj"/>
            </a:avLst>
          </a:prstGeom>
          <a:noFill/>
          <a:ln cap="flat" cmpd="sng" w="3810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Montserrat Medium"/>
              <a:ea typeface="Montserrat Medium"/>
              <a:cs typeface="Montserrat Medium"/>
              <a:sym typeface="Montserrat Medium"/>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3" name="Shape 923"/>
        <p:cNvGrpSpPr/>
        <p:nvPr/>
      </p:nvGrpSpPr>
      <p:grpSpPr>
        <a:xfrm>
          <a:off x="0" y="0"/>
          <a:ext cx="0" cy="0"/>
          <a:chOff x="0" y="0"/>
          <a:chExt cx="0" cy="0"/>
        </a:xfrm>
      </p:grpSpPr>
      <p:sp>
        <p:nvSpPr>
          <p:cNvPr id="924" name="Google Shape;924;p117"/>
          <p:cNvSpPr txBox="1"/>
          <p:nvPr>
            <p:ph idx="4294967295" type="ctrTitle"/>
          </p:nvPr>
        </p:nvSpPr>
        <p:spPr>
          <a:xfrm>
            <a:off x="952300" y="923200"/>
            <a:ext cx="4086300" cy="468300"/>
          </a:xfrm>
          <a:prstGeom prst="rect">
            <a:avLst/>
          </a:prstGeom>
        </p:spPr>
        <p:txBody>
          <a:bodyPr anchorCtr="0" anchor="t" bIns="45725" lIns="0" spcFirstLastPara="1" rIns="45725" wrap="square" tIns="91425">
            <a:noAutofit/>
          </a:bodyPr>
          <a:lstStyle/>
          <a:p>
            <a:pPr indent="0" lvl="0" marL="0" rtl="0" algn="l">
              <a:lnSpc>
                <a:spcPct val="95000"/>
              </a:lnSpc>
              <a:spcBef>
                <a:spcPts val="0"/>
              </a:spcBef>
              <a:spcAft>
                <a:spcPts val="0"/>
              </a:spcAft>
              <a:buNone/>
            </a:pPr>
            <a:r>
              <a:rPr lang="en"/>
              <a:t>You Learned</a:t>
            </a:r>
            <a:endParaRPr/>
          </a:p>
        </p:txBody>
      </p:sp>
      <p:sp>
        <p:nvSpPr>
          <p:cNvPr id="925" name="Google Shape;925;p117"/>
          <p:cNvSpPr txBox="1"/>
          <p:nvPr>
            <p:ph idx="4294967295" type="body"/>
          </p:nvPr>
        </p:nvSpPr>
        <p:spPr>
          <a:xfrm>
            <a:off x="1760904" y="208927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Explore sensor specifications, capture modes, record features and imaging tools</a:t>
            </a:r>
            <a:endParaRPr sz="800">
              <a:solidFill>
                <a:srgbClr val="666666"/>
              </a:solidFill>
            </a:endParaRPr>
          </a:p>
        </p:txBody>
      </p:sp>
      <p:sp>
        <p:nvSpPr>
          <p:cNvPr id="926" name="Google Shape;926;p117"/>
          <p:cNvSpPr txBox="1"/>
          <p:nvPr>
            <p:ph idx="4294967295" type="subTitle"/>
          </p:nvPr>
        </p:nvSpPr>
        <p:spPr>
          <a:xfrm>
            <a:off x="850217" y="1969979"/>
            <a:ext cx="910800" cy="432000"/>
          </a:xfrm>
          <a:prstGeom prst="rect">
            <a:avLst/>
          </a:prstGeom>
        </p:spPr>
        <p:txBody>
          <a:bodyPr anchorCtr="0" anchor="ctr" bIns="45725" lIns="45725" spcFirstLastPara="1" rIns="45725" wrap="square" tIns="45725">
            <a:noAutofit/>
          </a:bodyPr>
          <a:lstStyle/>
          <a:p>
            <a:pPr indent="0" lvl="0" marL="0" rtl="0" algn="ctr">
              <a:spcBef>
                <a:spcPts val="0"/>
              </a:spcBef>
              <a:spcAft>
                <a:spcPts val="0"/>
              </a:spcAft>
              <a:buNone/>
            </a:pPr>
            <a:r>
              <a:rPr lang="en" sz="4800">
                <a:solidFill>
                  <a:schemeClr val="accent1"/>
                </a:solidFill>
                <a:latin typeface="Montserrat Thin"/>
                <a:ea typeface="Montserrat Thin"/>
                <a:cs typeface="Montserrat Thin"/>
                <a:sym typeface="Montserrat Thin"/>
              </a:rPr>
              <a:t>01</a:t>
            </a:r>
            <a:endParaRPr sz="4800">
              <a:solidFill>
                <a:schemeClr val="accent1"/>
              </a:solidFill>
              <a:latin typeface="Montserrat Thin"/>
              <a:ea typeface="Montserrat Thin"/>
              <a:cs typeface="Montserrat Thin"/>
              <a:sym typeface="Montserrat Thin"/>
            </a:endParaRPr>
          </a:p>
        </p:txBody>
      </p:sp>
      <p:sp>
        <p:nvSpPr>
          <p:cNvPr id="927" name="Google Shape;927;p117"/>
          <p:cNvSpPr txBox="1"/>
          <p:nvPr>
            <p:ph idx="4294967295" type="subTitle"/>
          </p:nvPr>
        </p:nvSpPr>
        <p:spPr>
          <a:xfrm>
            <a:off x="1799532" y="1807591"/>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Sensor Packages</a:t>
            </a:r>
            <a:endParaRPr>
              <a:solidFill>
                <a:schemeClr val="dk1"/>
              </a:solidFill>
              <a:latin typeface="Montserrat"/>
              <a:ea typeface="Montserrat"/>
              <a:cs typeface="Montserrat"/>
              <a:sym typeface="Montserrat"/>
            </a:endParaRPr>
          </a:p>
        </p:txBody>
      </p:sp>
      <p:sp>
        <p:nvSpPr>
          <p:cNvPr id="928" name="Google Shape;928;p117"/>
          <p:cNvSpPr txBox="1"/>
          <p:nvPr>
            <p:ph idx="4294967295" type="body"/>
          </p:nvPr>
        </p:nvSpPr>
        <p:spPr>
          <a:xfrm>
            <a:off x="5566229" y="2092662"/>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800">
                <a:solidFill>
                  <a:srgbClr val="666666"/>
                </a:solidFill>
              </a:rPr>
              <a:t>Discuss media collection and storage locations. Learn to format SD card</a:t>
            </a:r>
            <a:endParaRPr sz="800">
              <a:solidFill>
                <a:srgbClr val="666666"/>
              </a:solidFill>
            </a:endParaRPr>
          </a:p>
          <a:p>
            <a:pPr indent="0" lvl="0" marL="0" rtl="0" algn="l">
              <a:spcBef>
                <a:spcPts val="1200"/>
              </a:spcBef>
              <a:spcAft>
                <a:spcPts val="1200"/>
              </a:spcAft>
              <a:buNone/>
            </a:pPr>
            <a:r>
              <a:t/>
            </a:r>
            <a:endParaRPr sz="800">
              <a:solidFill>
                <a:srgbClr val="666666"/>
              </a:solidFill>
            </a:endParaRPr>
          </a:p>
        </p:txBody>
      </p:sp>
      <p:sp>
        <p:nvSpPr>
          <p:cNvPr id="929" name="Google Shape;929;p117"/>
          <p:cNvSpPr txBox="1"/>
          <p:nvPr>
            <p:ph idx="4294967295" type="subTitle"/>
          </p:nvPr>
        </p:nvSpPr>
        <p:spPr>
          <a:xfrm>
            <a:off x="4655542" y="1973363"/>
            <a:ext cx="910800" cy="432000"/>
          </a:xfrm>
          <a:prstGeom prst="rect">
            <a:avLst/>
          </a:prstGeom>
        </p:spPr>
        <p:txBody>
          <a:bodyPr anchorCtr="0" anchor="ctr" bIns="45725" lIns="45725" spcFirstLastPara="1" rIns="45725" wrap="square" tIns="45725">
            <a:noAutofit/>
          </a:bodyPr>
          <a:lstStyle/>
          <a:p>
            <a:pPr indent="0" lvl="0" marL="0" rtl="0" algn="ctr">
              <a:spcBef>
                <a:spcPts val="0"/>
              </a:spcBef>
              <a:spcAft>
                <a:spcPts val="0"/>
              </a:spcAft>
              <a:buNone/>
            </a:pPr>
            <a:r>
              <a:rPr lang="en" sz="4800">
                <a:solidFill>
                  <a:schemeClr val="accent1"/>
                </a:solidFill>
                <a:latin typeface="Montserrat Thin"/>
                <a:ea typeface="Montserrat Thin"/>
                <a:cs typeface="Montserrat Thin"/>
                <a:sym typeface="Montserrat Thin"/>
              </a:rPr>
              <a:t>04</a:t>
            </a:r>
            <a:endParaRPr sz="4800">
              <a:solidFill>
                <a:schemeClr val="accent1"/>
              </a:solidFill>
              <a:latin typeface="Montserrat Thin"/>
              <a:ea typeface="Montserrat Thin"/>
              <a:cs typeface="Montserrat Thin"/>
              <a:sym typeface="Montserrat Thin"/>
            </a:endParaRPr>
          </a:p>
        </p:txBody>
      </p:sp>
      <p:sp>
        <p:nvSpPr>
          <p:cNvPr id="930" name="Google Shape;930;p117"/>
          <p:cNvSpPr txBox="1"/>
          <p:nvPr>
            <p:ph idx="4294967295" type="subTitle"/>
          </p:nvPr>
        </p:nvSpPr>
        <p:spPr>
          <a:xfrm>
            <a:off x="5604857" y="1810975"/>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Clr>
                <a:schemeClr val="dk1"/>
              </a:buClr>
              <a:buSzPts val="1100"/>
              <a:buFont typeface="Arial"/>
              <a:buNone/>
            </a:pPr>
            <a:r>
              <a:rPr lang="en">
                <a:solidFill>
                  <a:schemeClr val="dk1"/>
                </a:solidFill>
              </a:rPr>
              <a:t>Media Management</a:t>
            </a:r>
            <a:endParaRPr>
              <a:solidFill>
                <a:schemeClr val="dk1"/>
              </a:solidFill>
              <a:latin typeface="Montserrat"/>
              <a:ea typeface="Montserrat"/>
              <a:cs typeface="Montserrat"/>
              <a:sym typeface="Montserrat"/>
            </a:endParaRPr>
          </a:p>
        </p:txBody>
      </p:sp>
      <p:sp>
        <p:nvSpPr>
          <p:cNvPr id="931" name="Google Shape;931;p117"/>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932" name="Google Shape;932;p117"/>
          <p:cNvSpPr txBox="1"/>
          <p:nvPr>
            <p:ph idx="4294967295" type="body"/>
          </p:nvPr>
        </p:nvSpPr>
        <p:spPr>
          <a:xfrm>
            <a:off x="1760904" y="4135049"/>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800">
                <a:solidFill>
                  <a:srgbClr val="666666"/>
                </a:solidFill>
              </a:rPr>
              <a:t>Understand the capabilities and settings of the thermal sensor. </a:t>
            </a:r>
            <a:endParaRPr sz="800">
              <a:solidFill>
                <a:srgbClr val="666666"/>
              </a:solidFill>
            </a:endParaRPr>
          </a:p>
          <a:p>
            <a:pPr indent="0" lvl="0" marL="0" rtl="0" algn="l">
              <a:spcBef>
                <a:spcPts val="1200"/>
              </a:spcBef>
              <a:spcAft>
                <a:spcPts val="1200"/>
              </a:spcAft>
              <a:buNone/>
            </a:pPr>
            <a:r>
              <a:t/>
            </a:r>
            <a:endParaRPr sz="800">
              <a:solidFill>
                <a:srgbClr val="666666"/>
              </a:solidFill>
            </a:endParaRPr>
          </a:p>
        </p:txBody>
      </p:sp>
      <p:sp>
        <p:nvSpPr>
          <p:cNvPr id="933" name="Google Shape;933;p117"/>
          <p:cNvSpPr txBox="1"/>
          <p:nvPr>
            <p:ph idx="4294967295" type="subTitle"/>
          </p:nvPr>
        </p:nvSpPr>
        <p:spPr>
          <a:xfrm>
            <a:off x="850217" y="4015750"/>
            <a:ext cx="910800" cy="432000"/>
          </a:xfrm>
          <a:prstGeom prst="rect">
            <a:avLst/>
          </a:prstGeom>
        </p:spPr>
        <p:txBody>
          <a:bodyPr anchorCtr="0" anchor="ctr" bIns="45725" lIns="45725" spcFirstLastPara="1" rIns="45725" wrap="square" tIns="45725">
            <a:noAutofit/>
          </a:bodyPr>
          <a:lstStyle/>
          <a:p>
            <a:pPr indent="0" lvl="0" marL="0" rtl="0" algn="ctr">
              <a:spcBef>
                <a:spcPts val="0"/>
              </a:spcBef>
              <a:spcAft>
                <a:spcPts val="0"/>
              </a:spcAft>
              <a:buNone/>
            </a:pPr>
            <a:r>
              <a:rPr lang="en" sz="4800">
                <a:solidFill>
                  <a:schemeClr val="accent1"/>
                </a:solidFill>
                <a:latin typeface="Montserrat Thin"/>
                <a:ea typeface="Montserrat Thin"/>
                <a:cs typeface="Montserrat Thin"/>
                <a:sym typeface="Montserrat Thin"/>
              </a:rPr>
              <a:t>03</a:t>
            </a:r>
            <a:endParaRPr sz="4800">
              <a:solidFill>
                <a:schemeClr val="accent1"/>
              </a:solidFill>
              <a:latin typeface="Montserrat Thin"/>
              <a:ea typeface="Montserrat Thin"/>
              <a:cs typeface="Montserrat Thin"/>
              <a:sym typeface="Montserrat Thin"/>
            </a:endParaRPr>
          </a:p>
        </p:txBody>
      </p:sp>
      <p:sp>
        <p:nvSpPr>
          <p:cNvPr id="934" name="Google Shape;934;p117"/>
          <p:cNvSpPr txBox="1"/>
          <p:nvPr>
            <p:ph idx="4294967295" type="subTitle"/>
          </p:nvPr>
        </p:nvSpPr>
        <p:spPr>
          <a:xfrm>
            <a:off x="1799532" y="3853363"/>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Clr>
                <a:schemeClr val="dk1"/>
              </a:buClr>
              <a:buSzPts val="1100"/>
              <a:buFont typeface="Arial"/>
              <a:buNone/>
            </a:pPr>
            <a:r>
              <a:rPr lang="en">
                <a:solidFill>
                  <a:schemeClr val="dk1"/>
                </a:solidFill>
              </a:rPr>
              <a:t>Thermal Sensor</a:t>
            </a:r>
            <a:endParaRPr>
              <a:solidFill>
                <a:schemeClr val="dk1"/>
              </a:solidFill>
              <a:latin typeface="Montserrat"/>
              <a:ea typeface="Montserrat"/>
              <a:cs typeface="Montserrat"/>
              <a:sym typeface="Montserrat"/>
            </a:endParaRPr>
          </a:p>
        </p:txBody>
      </p:sp>
      <p:sp>
        <p:nvSpPr>
          <p:cNvPr id="935" name="Google Shape;935;p117"/>
          <p:cNvSpPr txBox="1"/>
          <p:nvPr>
            <p:ph idx="4294967295" type="body"/>
          </p:nvPr>
        </p:nvSpPr>
        <p:spPr>
          <a:xfrm>
            <a:off x="1760917" y="3108766"/>
            <a:ext cx="2432400" cy="4683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800">
                <a:solidFill>
                  <a:srgbClr val="666666"/>
                </a:solidFill>
              </a:rPr>
              <a:t>Understand the capabilities and settings of the color sensor. </a:t>
            </a:r>
            <a:endParaRPr sz="800">
              <a:solidFill>
                <a:srgbClr val="666666"/>
              </a:solidFill>
            </a:endParaRPr>
          </a:p>
        </p:txBody>
      </p:sp>
      <p:sp>
        <p:nvSpPr>
          <p:cNvPr id="936" name="Google Shape;936;p117"/>
          <p:cNvSpPr txBox="1"/>
          <p:nvPr>
            <p:ph idx="4294967295" type="subTitle"/>
          </p:nvPr>
        </p:nvSpPr>
        <p:spPr>
          <a:xfrm>
            <a:off x="850229" y="2989466"/>
            <a:ext cx="910800" cy="432000"/>
          </a:xfrm>
          <a:prstGeom prst="rect">
            <a:avLst/>
          </a:prstGeom>
        </p:spPr>
        <p:txBody>
          <a:bodyPr anchorCtr="0" anchor="ctr" bIns="45725" lIns="45725" spcFirstLastPara="1" rIns="45725" wrap="square" tIns="45725">
            <a:noAutofit/>
          </a:bodyPr>
          <a:lstStyle/>
          <a:p>
            <a:pPr indent="0" lvl="0" marL="0" rtl="0" algn="ctr">
              <a:spcBef>
                <a:spcPts val="0"/>
              </a:spcBef>
              <a:spcAft>
                <a:spcPts val="0"/>
              </a:spcAft>
              <a:buNone/>
            </a:pPr>
            <a:r>
              <a:rPr lang="en" sz="4800">
                <a:solidFill>
                  <a:schemeClr val="accent1"/>
                </a:solidFill>
                <a:latin typeface="Montserrat Thin"/>
                <a:ea typeface="Montserrat Thin"/>
                <a:cs typeface="Montserrat Thin"/>
                <a:sym typeface="Montserrat Thin"/>
              </a:rPr>
              <a:t>02</a:t>
            </a:r>
            <a:endParaRPr sz="4800">
              <a:solidFill>
                <a:schemeClr val="accent1"/>
              </a:solidFill>
              <a:latin typeface="Montserrat Thin"/>
              <a:ea typeface="Montserrat Thin"/>
              <a:cs typeface="Montserrat Thin"/>
              <a:sym typeface="Montserrat Thin"/>
            </a:endParaRPr>
          </a:p>
        </p:txBody>
      </p:sp>
      <p:sp>
        <p:nvSpPr>
          <p:cNvPr id="937" name="Google Shape;937;p117"/>
          <p:cNvSpPr txBox="1"/>
          <p:nvPr>
            <p:ph idx="4294967295" type="subTitle"/>
          </p:nvPr>
        </p:nvSpPr>
        <p:spPr>
          <a:xfrm>
            <a:off x="1799544" y="2827079"/>
            <a:ext cx="1852800" cy="432000"/>
          </a:xfrm>
          <a:prstGeom prst="rect">
            <a:avLst/>
          </a:prstGeom>
        </p:spPr>
        <p:txBody>
          <a:bodyPr anchorCtr="0" anchor="ctr" bIns="45725" lIns="45725" spcFirstLastPara="1" rIns="45725" wrap="square" tIns="45725">
            <a:noAutofit/>
          </a:bodyPr>
          <a:lstStyle/>
          <a:p>
            <a:pPr indent="0" lvl="0" marL="0" rtl="0" algn="l">
              <a:spcBef>
                <a:spcPts val="0"/>
              </a:spcBef>
              <a:spcAft>
                <a:spcPts val="0"/>
              </a:spcAft>
              <a:buNone/>
            </a:pPr>
            <a:r>
              <a:rPr lang="en">
                <a:solidFill>
                  <a:schemeClr val="dk1"/>
                </a:solidFill>
              </a:rPr>
              <a:t>Color Sensor</a:t>
            </a:r>
            <a:endParaRPr>
              <a:solidFill>
                <a:schemeClr val="dk1"/>
              </a:solidFill>
              <a:latin typeface="Montserrat"/>
              <a:ea typeface="Montserrat"/>
              <a:cs typeface="Montserrat"/>
              <a:sym typeface="Montserra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1" name="Shape 941"/>
        <p:cNvGrpSpPr/>
        <p:nvPr/>
      </p:nvGrpSpPr>
      <p:grpSpPr>
        <a:xfrm>
          <a:off x="0" y="0"/>
          <a:ext cx="0" cy="0"/>
          <a:chOff x="0" y="0"/>
          <a:chExt cx="0" cy="0"/>
        </a:xfrm>
      </p:grpSpPr>
      <p:sp>
        <p:nvSpPr>
          <p:cNvPr id="942" name="Google Shape;942;p118"/>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943" name="Google Shape;943;p118"/>
          <p:cNvSpPr txBox="1"/>
          <p:nvPr>
            <p:ph type="title"/>
          </p:nvPr>
        </p:nvSpPr>
        <p:spPr>
          <a:xfrm>
            <a:off x="952198" y="1521550"/>
            <a:ext cx="5048100" cy="2113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Questions</a:t>
            </a:r>
            <a:endParaRPr>
              <a:latin typeface="Montserrat SemiBold"/>
              <a:ea typeface="Montserrat SemiBold"/>
              <a:cs typeface="Montserrat SemiBold"/>
              <a:sym typeface="Montserrat SemiBo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47" name="Shape 947"/>
        <p:cNvGrpSpPr/>
        <p:nvPr/>
      </p:nvGrpSpPr>
      <p:grpSpPr>
        <a:xfrm>
          <a:off x="0" y="0"/>
          <a:ext cx="0" cy="0"/>
          <a:chOff x="0" y="0"/>
          <a:chExt cx="0" cy="0"/>
        </a:xfrm>
      </p:grpSpPr>
      <p:pic>
        <p:nvPicPr>
          <p:cNvPr id="948" name="Google Shape;948;p119"/>
          <p:cNvPicPr preferRelativeResize="0"/>
          <p:nvPr/>
        </p:nvPicPr>
        <p:blipFill>
          <a:blip r:embed="rId3">
            <a:alphaModFix amt="95000"/>
          </a:blip>
          <a:stretch>
            <a:fillRect/>
          </a:stretch>
        </p:blipFill>
        <p:spPr>
          <a:xfrm>
            <a:off x="3336313" y="2239000"/>
            <a:ext cx="2471376" cy="665501"/>
          </a:xfrm>
          <a:prstGeom prst="rect">
            <a:avLst/>
          </a:prstGeom>
          <a:noFill/>
          <a:ln>
            <a:noFill/>
          </a:ln>
          <a:effectLst>
            <a:outerShdw blurRad="200025" rotWithShape="0" algn="bl" dir="5400000" dist="19050">
              <a:srgbClr val="000000">
                <a:alpha val="50000"/>
              </a:srgbClr>
            </a:outerShdw>
          </a:effectLst>
        </p:spPr>
      </p:pic>
      <p:sp>
        <p:nvSpPr>
          <p:cNvPr id="949" name="Google Shape;949;p119"/>
          <p:cNvSpPr txBox="1"/>
          <p:nvPr/>
        </p:nvSpPr>
        <p:spPr>
          <a:xfrm>
            <a:off x="5230000" y="4919150"/>
            <a:ext cx="4014000" cy="22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
                <a:solidFill>
                  <a:schemeClr val="dk1"/>
                </a:solidFill>
              </a:rPr>
              <a:t>Use or disclosure of data contained on this sheet is subject to the restriction on the second page of this proposal</a:t>
            </a:r>
            <a:endParaRPr sz="600"/>
          </a:p>
        </p:txBody>
      </p:sp>
      <p:sp>
        <p:nvSpPr>
          <p:cNvPr id="950" name="Google Shape;950;p119"/>
          <p:cNvSpPr/>
          <p:nvPr/>
        </p:nvSpPr>
        <p:spPr>
          <a:xfrm>
            <a:off x="72025" y="4767350"/>
            <a:ext cx="1013100" cy="3165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96"/>
          <p:cNvSpPr txBox="1"/>
          <p:nvPr>
            <p:ph idx="1" type="subTitle"/>
          </p:nvPr>
        </p:nvSpPr>
        <p:spPr>
          <a:xfrm>
            <a:off x="952300" y="210275"/>
            <a:ext cx="2903700" cy="123000"/>
          </a:xfrm>
          <a:prstGeom prst="rect">
            <a:avLst/>
          </a:prstGeom>
        </p:spPr>
        <p:txBody>
          <a:bodyPr anchorCtr="0" anchor="ctr" bIns="0" lIns="0" spcFirstLastPara="1" rIns="0" wrap="square" tIns="0">
            <a:norm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734" name="Google Shape;734;p96"/>
          <p:cNvSpPr txBox="1"/>
          <p:nvPr>
            <p:ph type="title"/>
          </p:nvPr>
        </p:nvSpPr>
        <p:spPr>
          <a:xfrm>
            <a:off x="952198" y="1521550"/>
            <a:ext cx="5048100" cy="211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Sensor </a:t>
            </a:r>
            <a:endParaRPr/>
          </a:p>
          <a:p>
            <a:pPr indent="0" lvl="0" marL="0" rtl="0" algn="l">
              <a:spcBef>
                <a:spcPts val="0"/>
              </a:spcBef>
              <a:spcAft>
                <a:spcPts val="0"/>
              </a:spcAft>
              <a:buNone/>
            </a:pPr>
            <a:r>
              <a:rPr lang="en"/>
              <a:t>Package</a:t>
            </a:r>
            <a:endParaRPr/>
          </a:p>
        </p:txBody>
      </p:sp>
      <p:sp>
        <p:nvSpPr>
          <p:cNvPr id="735" name="Google Shape;735;p96"/>
          <p:cNvSpPr txBox="1"/>
          <p:nvPr>
            <p:ph idx="4294967295" type="subTitle"/>
          </p:nvPr>
        </p:nvSpPr>
        <p:spPr>
          <a:xfrm>
            <a:off x="881651" y="1051600"/>
            <a:ext cx="2464200" cy="432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sz="4800">
                <a:solidFill>
                  <a:schemeClr val="accent1"/>
                </a:solidFill>
                <a:latin typeface="Montserrat Thin"/>
                <a:ea typeface="Montserrat Thin"/>
                <a:cs typeface="Montserrat Thin"/>
                <a:sym typeface="Montserrat Thin"/>
              </a:rPr>
              <a:t>01</a:t>
            </a:r>
            <a:endParaRPr sz="4800">
              <a:solidFill>
                <a:schemeClr val="accent1"/>
              </a:solidFill>
              <a:latin typeface="Montserrat Thin"/>
              <a:ea typeface="Montserrat Thin"/>
              <a:cs typeface="Montserrat Thin"/>
              <a:sym typeface="Montserrat Thi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pic>
        <p:nvPicPr>
          <p:cNvPr id="740" name="Google Shape;740;p97" title="VT300-Z copy 2 (1).png"/>
          <p:cNvPicPr preferRelativeResize="0"/>
          <p:nvPr/>
        </p:nvPicPr>
        <p:blipFill rotWithShape="1">
          <a:blip r:embed="rId3">
            <a:alphaModFix/>
          </a:blip>
          <a:srcRect b="12956" l="17697" r="16566" t="15308"/>
          <a:stretch/>
        </p:blipFill>
        <p:spPr>
          <a:xfrm>
            <a:off x="5162600" y="1837944"/>
            <a:ext cx="3029002" cy="2220826"/>
          </a:xfrm>
          <a:prstGeom prst="rect">
            <a:avLst/>
          </a:prstGeom>
          <a:noFill/>
          <a:ln>
            <a:noFill/>
          </a:ln>
        </p:spPr>
      </p:pic>
      <p:sp>
        <p:nvSpPr>
          <p:cNvPr id="741" name="Google Shape;741;p97"/>
          <p:cNvSpPr txBox="1"/>
          <p:nvPr>
            <p:ph type="ctrTitle"/>
          </p:nvPr>
        </p:nvSpPr>
        <p:spPr>
          <a:xfrm>
            <a:off x="952300" y="923200"/>
            <a:ext cx="72393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 |</a:t>
            </a:r>
            <a:r>
              <a:rPr b="0" lang="en"/>
              <a:t> VT300-Z</a:t>
            </a:r>
            <a:endParaRPr b="0"/>
          </a:p>
        </p:txBody>
      </p:sp>
      <p:sp>
        <p:nvSpPr>
          <p:cNvPr id="742" name="Google Shape;742;p97"/>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743" name="Google Shape;743;p97"/>
          <p:cNvSpPr txBox="1"/>
          <p:nvPr>
            <p:ph idx="1" type="body"/>
          </p:nvPr>
        </p:nvSpPr>
        <p:spPr>
          <a:xfrm>
            <a:off x="950975" y="1837944"/>
            <a:ext cx="36210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b="1" lang="en" sz="1000">
                <a:solidFill>
                  <a:schemeClr val="dk1"/>
                </a:solidFill>
                <a:latin typeface="Montserrat"/>
                <a:ea typeface="Montserrat"/>
                <a:cs typeface="Montserrat"/>
                <a:sym typeface="Montserrat"/>
              </a:rPr>
              <a:t>Narrow Camera |</a:t>
            </a:r>
            <a:r>
              <a:rPr lang="en" sz="1000">
                <a:solidFill>
                  <a:schemeClr val="dk1"/>
                </a:solidFill>
              </a:rPr>
              <a:t> 64 MP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Telephoto camera |</a:t>
            </a:r>
            <a:r>
              <a:rPr lang="en" sz="1000">
                <a:solidFill>
                  <a:schemeClr val="dk1"/>
                </a:solidFill>
              </a:rPr>
              <a:t> 48 MP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Radiometric Thermal camera |</a:t>
            </a:r>
            <a:r>
              <a:rPr lang="en" sz="1000">
                <a:solidFill>
                  <a:schemeClr val="dk1"/>
                </a:solidFill>
              </a:rPr>
              <a:t> 640 x 512 </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b="1" lang="en" sz="1000">
                <a:solidFill>
                  <a:schemeClr val="dk1"/>
                </a:solidFill>
                <a:latin typeface="Montserrat"/>
                <a:ea typeface="Montserrat"/>
                <a:cs typeface="Montserrat"/>
                <a:sym typeface="Montserrat"/>
              </a:rPr>
              <a:t>Zoom |</a:t>
            </a:r>
            <a:r>
              <a:rPr lang="en" sz="1000">
                <a:solidFill>
                  <a:schemeClr val="dk1"/>
                </a:solidFill>
              </a:rPr>
              <a:t> 128x (digital)</a:t>
            </a:r>
            <a:endParaRPr sz="10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sp>
        <p:nvSpPr>
          <p:cNvPr id="748" name="Google Shape;748;p98"/>
          <p:cNvSpPr txBox="1"/>
          <p:nvPr>
            <p:ph idx="1" type="body"/>
          </p:nvPr>
        </p:nvSpPr>
        <p:spPr>
          <a:xfrm>
            <a:off x="952300" y="1840000"/>
            <a:ext cx="37032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b="1" lang="en" sz="1000">
                <a:solidFill>
                  <a:schemeClr val="dk1"/>
                </a:solidFill>
                <a:latin typeface="Montserrat"/>
                <a:ea typeface="Montserrat"/>
                <a:cs typeface="Montserrat"/>
                <a:sym typeface="Montserrat"/>
              </a:rPr>
              <a:t>Narrow Camera |</a:t>
            </a:r>
            <a:r>
              <a:rPr lang="en" sz="1000">
                <a:solidFill>
                  <a:schemeClr val="dk1"/>
                </a:solidFill>
              </a:rPr>
              <a:t> 64 MP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1” Wide camera |</a:t>
            </a:r>
            <a:r>
              <a:rPr lang="en" sz="1000">
                <a:solidFill>
                  <a:schemeClr val="dk1"/>
                </a:solidFill>
              </a:rPr>
              <a:t> 50 MP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Radiometric Thermal camera |</a:t>
            </a:r>
            <a:r>
              <a:rPr lang="en" sz="1000">
                <a:solidFill>
                  <a:schemeClr val="dk1"/>
                </a:solidFill>
              </a:rPr>
              <a:t> 640 x 512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Flashlight |</a:t>
            </a:r>
            <a:r>
              <a:rPr lang="en" sz="1000">
                <a:solidFill>
                  <a:schemeClr val="dk1"/>
                </a:solidFill>
              </a:rPr>
              <a:t> 10 ft effective Illumination</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b="1" lang="en" sz="1000">
                <a:solidFill>
                  <a:schemeClr val="dk1"/>
                </a:solidFill>
                <a:latin typeface="Montserrat"/>
                <a:ea typeface="Montserrat"/>
                <a:cs typeface="Montserrat"/>
                <a:sym typeface="Montserrat"/>
              </a:rPr>
              <a:t>Zoom |</a:t>
            </a:r>
            <a:r>
              <a:rPr lang="en" sz="1000">
                <a:solidFill>
                  <a:schemeClr val="dk1"/>
                </a:solidFill>
              </a:rPr>
              <a:t> 64x (digital)</a:t>
            </a:r>
            <a:endParaRPr sz="1000">
              <a:solidFill>
                <a:schemeClr val="dk1"/>
              </a:solidFill>
            </a:endParaRPr>
          </a:p>
        </p:txBody>
      </p:sp>
      <p:sp>
        <p:nvSpPr>
          <p:cNvPr id="749" name="Google Shape;749;p98"/>
          <p:cNvSpPr txBox="1"/>
          <p:nvPr>
            <p:ph type="ctrTitle"/>
          </p:nvPr>
        </p:nvSpPr>
        <p:spPr>
          <a:xfrm>
            <a:off x="952300" y="92320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 |</a:t>
            </a:r>
            <a:r>
              <a:rPr b="0" lang="en"/>
              <a:t> VT300-L</a:t>
            </a:r>
            <a:endParaRPr/>
          </a:p>
        </p:txBody>
      </p:sp>
      <p:pic>
        <p:nvPicPr>
          <p:cNvPr id="750" name="Google Shape;750;p98"/>
          <p:cNvPicPr preferRelativeResize="0"/>
          <p:nvPr/>
        </p:nvPicPr>
        <p:blipFill rotWithShape="1">
          <a:blip r:embed="rId3">
            <a:alphaModFix/>
          </a:blip>
          <a:srcRect b="14429" l="13059" r="11281" t="15831"/>
          <a:stretch/>
        </p:blipFill>
        <p:spPr>
          <a:xfrm>
            <a:off x="5162600" y="1863663"/>
            <a:ext cx="3029000" cy="2169394"/>
          </a:xfrm>
          <a:prstGeom prst="rect">
            <a:avLst/>
          </a:prstGeom>
          <a:noFill/>
          <a:ln>
            <a:noFill/>
          </a:ln>
        </p:spPr>
      </p:pic>
      <p:sp>
        <p:nvSpPr>
          <p:cNvPr id="751" name="Google Shape;751;p98"/>
          <p:cNvSpPr txBox="1"/>
          <p:nvPr>
            <p:ph idx="4"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p99"/>
          <p:cNvSpPr txBox="1"/>
          <p:nvPr>
            <p:ph type="ctrTitle"/>
          </p:nvPr>
        </p:nvSpPr>
        <p:spPr>
          <a:xfrm>
            <a:off x="952300" y="923200"/>
            <a:ext cx="72393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 |</a:t>
            </a:r>
            <a:r>
              <a:rPr b="0" lang="en"/>
              <a:t> V100-L</a:t>
            </a:r>
            <a:endParaRPr b="0"/>
          </a:p>
        </p:txBody>
      </p:sp>
      <p:sp>
        <p:nvSpPr>
          <p:cNvPr id="757" name="Google Shape;757;p99"/>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758" name="Google Shape;758;p99"/>
          <p:cNvSpPr txBox="1"/>
          <p:nvPr>
            <p:ph idx="1" type="body"/>
          </p:nvPr>
        </p:nvSpPr>
        <p:spPr>
          <a:xfrm>
            <a:off x="950975" y="1837944"/>
            <a:ext cx="3621000" cy="192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b="1" lang="en" sz="1000">
                <a:solidFill>
                  <a:schemeClr val="dk1"/>
                </a:solidFill>
                <a:latin typeface="Montserrat"/>
                <a:ea typeface="Montserrat"/>
                <a:cs typeface="Montserrat"/>
                <a:sym typeface="Montserrat"/>
              </a:rPr>
              <a:t>Narrow Camera |</a:t>
            </a:r>
            <a:r>
              <a:rPr lang="en" sz="1000">
                <a:solidFill>
                  <a:schemeClr val="dk1"/>
                </a:solidFill>
              </a:rPr>
              <a:t> 64 MP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1” Wide camera |</a:t>
            </a:r>
            <a:r>
              <a:rPr lang="en" sz="1000">
                <a:solidFill>
                  <a:schemeClr val="dk1"/>
                </a:solidFill>
              </a:rPr>
              <a:t> 50 MP </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b="1" lang="en" sz="1000">
                <a:solidFill>
                  <a:schemeClr val="dk1"/>
                </a:solidFill>
                <a:latin typeface="Montserrat"/>
                <a:ea typeface="Montserrat"/>
                <a:cs typeface="Montserrat"/>
                <a:sym typeface="Montserrat"/>
              </a:rPr>
              <a:t>Flashlight |</a:t>
            </a:r>
            <a:r>
              <a:rPr lang="en" sz="1000">
                <a:solidFill>
                  <a:schemeClr val="dk1"/>
                </a:solidFill>
              </a:rPr>
              <a:t> 10 ft effective Illumination</a:t>
            </a:r>
            <a:endParaRPr sz="1000">
              <a:solidFill>
                <a:schemeClr val="dk1"/>
              </a:solidFill>
            </a:endParaRPr>
          </a:p>
          <a:p>
            <a:pPr indent="-292100" lvl="0" marL="457200" rtl="0" algn="l">
              <a:lnSpc>
                <a:spcPct val="150000"/>
              </a:lnSpc>
              <a:spcBef>
                <a:spcPts val="1000"/>
              </a:spcBef>
              <a:spcAft>
                <a:spcPts val="1000"/>
              </a:spcAft>
              <a:buClr>
                <a:schemeClr val="dk1"/>
              </a:buClr>
              <a:buSzPts val="1000"/>
              <a:buFont typeface="Montserrat"/>
              <a:buChar char="●"/>
            </a:pPr>
            <a:r>
              <a:rPr b="1" lang="en" sz="1000">
                <a:solidFill>
                  <a:schemeClr val="dk1"/>
                </a:solidFill>
                <a:latin typeface="Montserrat"/>
                <a:ea typeface="Montserrat"/>
                <a:cs typeface="Montserrat"/>
                <a:sym typeface="Montserrat"/>
              </a:rPr>
              <a:t>Zoom |</a:t>
            </a:r>
            <a:r>
              <a:rPr lang="en" sz="1000">
                <a:solidFill>
                  <a:schemeClr val="dk1"/>
                </a:solidFill>
              </a:rPr>
              <a:t> 64x digital</a:t>
            </a:r>
            <a:endParaRPr b="1" sz="1000">
              <a:solidFill>
                <a:schemeClr val="dk1"/>
              </a:solidFill>
              <a:latin typeface="Montserrat"/>
              <a:ea typeface="Montserrat"/>
              <a:cs typeface="Montserrat"/>
              <a:sym typeface="Montserrat"/>
            </a:endParaRPr>
          </a:p>
        </p:txBody>
      </p:sp>
      <p:pic>
        <p:nvPicPr>
          <p:cNvPr id="759" name="Google Shape;759;p99" title="100L .png"/>
          <p:cNvPicPr preferRelativeResize="0"/>
          <p:nvPr/>
        </p:nvPicPr>
        <p:blipFill rotWithShape="1">
          <a:blip r:embed="rId3">
            <a:alphaModFix/>
          </a:blip>
          <a:srcRect b="13908" l="16763" r="14252" t="10467"/>
          <a:stretch/>
        </p:blipFill>
        <p:spPr>
          <a:xfrm>
            <a:off x="5238600" y="1879963"/>
            <a:ext cx="2943652" cy="213679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pic>
        <p:nvPicPr>
          <p:cNvPr id="764" name="Google Shape;764;p100"/>
          <p:cNvPicPr preferRelativeResize="0"/>
          <p:nvPr/>
        </p:nvPicPr>
        <p:blipFill>
          <a:blip r:embed="rId3">
            <a:alphaModFix/>
          </a:blip>
          <a:stretch>
            <a:fillRect/>
          </a:stretch>
        </p:blipFill>
        <p:spPr>
          <a:xfrm>
            <a:off x="4730325" y="2190325"/>
            <a:ext cx="3316751" cy="1530453"/>
          </a:xfrm>
          <a:prstGeom prst="rect">
            <a:avLst/>
          </a:prstGeom>
          <a:noFill/>
          <a:ln>
            <a:noFill/>
          </a:ln>
        </p:spPr>
      </p:pic>
      <p:sp>
        <p:nvSpPr>
          <p:cNvPr id="765" name="Google Shape;765;p100"/>
          <p:cNvSpPr txBox="1"/>
          <p:nvPr>
            <p:ph idx="1"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766" name="Google Shape;766;p100"/>
          <p:cNvSpPr txBox="1"/>
          <p:nvPr>
            <p:ph idx="4294967295" type="ctrTitle"/>
          </p:nvPr>
        </p:nvSpPr>
        <p:spPr>
          <a:xfrm>
            <a:off x="952300" y="923550"/>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a:t>
            </a:r>
            <a:r>
              <a:rPr lang="en"/>
              <a:t> |</a:t>
            </a:r>
            <a:r>
              <a:rPr b="0" lang="en"/>
              <a:t> </a:t>
            </a:r>
            <a:r>
              <a:rPr b="0" lang="en"/>
              <a:t>Color Sensor</a:t>
            </a:r>
            <a:endParaRPr b="0"/>
          </a:p>
        </p:txBody>
      </p:sp>
      <p:sp>
        <p:nvSpPr>
          <p:cNvPr id="767" name="Google Shape;767;p100"/>
          <p:cNvSpPr/>
          <p:nvPr/>
        </p:nvSpPr>
        <p:spPr>
          <a:xfrm>
            <a:off x="7535950" y="2469575"/>
            <a:ext cx="198900" cy="501900"/>
          </a:xfrm>
          <a:prstGeom prst="roundRect">
            <a:avLst>
              <a:gd fmla="val 20173" name="adj"/>
            </a:avLst>
          </a:prstGeom>
          <a:no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cxnSp>
        <p:nvCxnSpPr>
          <p:cNvPr id="768" name="Google Shape;768;p100"/>
          <p:cNvCxnSpPr/>
          <p:nvPr/>
        </p:nvCxnSpPr>
        <p:spPr>
          <a:xfrm flipH="1">
            <a:off x="7631950" y="1999727"/>
            <a:ext cx="6900" cy="4686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769" name="Google Shape;769;p100"/>
          <p:cNvSpPr txBox="1"/>
          <p:nvPr/>
        </p:nvSpPr>
        <p:spPr>
          <a:xfrm>
            <a:off x="6924388" y="1747521"/>
            <a:ext cx="1422000" cy="232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00">
                <a:solidFill>
                  <a:schemeClr val="dk1"/>
                </a:solidFill>
                <a:latin typeface="Montserrat Medium"/>
                <a:ea typeface="Montserrat Medium"/>
                <a:cs typeface="Montserrat Medium"/>
                <a:sym typeface="Montserrat Medium"/>
              </a:rPr>
              <a:t>Zoom Widget</a:t>
            </a:r>
            <a:endParaRPr sz="900">
              <a:solidFill>
                <a:schemeClr val="dk1"/>
              </a:solidFill>
              <a:latin typeface="Montserrat Medium"/>
              <a:ea typeface="Montserrat Medium"/>
              <a:cs typeface="Montserrat Medium"/>
              <a:sym typeface="Montserrat Medium"/>
            </a:endParaRPr>
          </a:p>
        </p:txBody>
      </p:sp>
      <p:sp>
        <p:nvSpPr>
          <p:cNvPr id="770" name="Google Shape;770;p100"/>
          <p:cNvSpPr txBox="1"/>
          <p:nvPr>
            <p:ph idx="4294967295" type="body"/>
          </p:nvPr>
        </p:nvSpPr>
        <p:spPr>
          <a:xfrm>
            <a:off x="950976" y="1837950"/>
            <a:ext cx="3909000" cy="29157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Quickly adjust between zoom presets using on-screen widgets</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1x (narrow camera)</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4.3x (telephoto camera)</a:t>
            </a:r>
            <a:endParaRPr sz="1000">
              <a:solidFill>
                <a:schemeClr val="dk1"/>
              </a:solidFill>
            </a:endParaRPr>
          </a:p>
          <a:p>
            <a:pPr indent="-292100" lvl="1" marL="914400" rtl="0" algn="l">
              <a:lnSpc>
                <a:spcPct val="150000"/>
              </a:lnSpc>
              <a:spcBef>
                <a:spcPts val="1000"/>
              </a:spcBef>
              <a:spcAft>
                <a:spcPts val="0"/>
              </a:spcAft>
              <a:buClr>
                <a:schemeClr val="dk1"/>
              </a:buClr>
              <a:buSzPts val="1000"/>
              <a:buChar char="○"/>
            </a:pPr>
            <a:r>
              <a:rPr lang="en" sz="1000">
                <a:solidFill>
                  <a:schemeClr val="dk1"/>
                </a:solidFill>
              </a:rPr>
              <a:t>Surround Vision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Access Surround Vision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PiP displays map or opposite sensor</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Adjust camera settings in flight</a:t>
            </a:r>
            <a:endParaRPr sz="1000">
              <a:solidFill>
                <a:schemeClr val="dk1"/>
              </a:solidFill>
            </a:endParaRPr>
          </a:p>
        </p:txBody>
      </p:sp>
      <p:sp>
        <p:nvSpPr>
          <p:cNvPr id="771" name="Google Shape;771;p100"/>
          <p:cNvSpPr/>
          <p:nvPr/>
        </p:nvSpPr>
        <p:spPr>
          <a:xfrm>
            <a:off x="7775509" y="3101053"/>
            <a:ext cx="251400" cy="160200"/>
          </a:xfrm>
          <a:prstGeom prst="roundRect">
            <a:avLst>
              <a:gd fmla="val 4226" name="adj"/>
            </a:avLst>
          </a:prstGeom>
          <a:no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sp>
        <p:nvSpPr>
          <p:cNvPr id="772" name="Google Shape;772;p100"/>
          <p:cNvSpPr txBox="1"/>
          <p:nvPr/>
        </p:nvSpPr>
        <p:spPr>
          <a:xfrm>
            <a:off x="8278301" y="3071076"/>
            <a:ext cx="723300" cy="23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900">
                <a:solidFill>
                  <a:schemeClr val="dk1"/>
                </a:solidFill>
                <a:latin typeface="Montserrat Medium"/>
                <a:ea typeface="Montserrat Medium"/>
                <a:cs typeface="Montserrat Medium"/>
                <a:sym typeface="Montserrat Medium"/>
              </a:rPr>
              <a:t>Camera Settings</a:t>
            </a:r>
            <a:endParaRPr sz="900">
              <a:solidFill>
                <a:schemeClr val="dk1"/>
              </a:solidFill>
              <a:latin typeface="Montserrat Medium"/>
              <a:ea typeface="Montserrat Medium"/>
              <a:cs typeface="Montserrat Medium"/>
              <a:sym typeface="Montserrat Medium"/>
            </a:endParaRPr>
          </a:p>
        </p:txBody>
      </p:sp>
      <p:cxnSp>
        <p:nvCxnSpPr>
          <p:cNvPr id="773" name="Google Shape;773;p100"/>
          <p:cNvCxnSpPr/>
          <p:nvPr/>
        </p:nvCxnSpPr>
        <p:spPr>
          <a:xfrm flipH="1" rot="10800000">
            <a:off x="8026888" y="3186878"/>
            <a:ext cx="251400" cy="9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774" name="Google Shape;774;p100"/>
          <p:cNvSpPr/>
          <p:nvPr/>
        </p:nvSpPr>
        <p:spPr>
          <a:xfrm>
            <a:off x="7535950" y="2999625"/>
            <a:ext cx="198900" cy="339000"/>
          </a:xfrm>
          <a:prstGeom prst="roundRect">
            <a:avLst>
              <a:gd fmla="val 20173" name="adj"/>
            </a:avLst>
          </a:prstGeom>
          <a:noFill/>
          <a:ln cap="flat" cmpd="sng" w="19050">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Medium"/>
              <a:ea typeface="Montserrat Medium"/>
              <a:cs typeface="Montserrat Medium"/>
              <a:sym typeface="Montserrat Medium"/>
            </a:endParaRPr>
          </a:p>
        </p:txBody>
      </p:sp>
      <p:cxnSp>
        <p:nvCxnSpPr>
          <p:cNvPr id="775" name="Google Shape;775;p100"/>
          <p:cNvCxnSpPr>
            <a:stCxn id="774" idx="2"/>
          </p:cNvCxnSpPr>
          <p:nvPr/>
        </p:nvCxnSpPr>
        <p:spPr>
          <a:xfrm flipH="1">
            <a:off x="7634500" y="3338625"/>
            <a:ext cx="900" cy="489300"/>
          </a:xfrm>
          <a:prstGeom prst="straightConnector1">
            <a:avLst/>
          </a:prstGeom>
          <a:noFill/>
          <a:ln cap="flat" cmpd="sng" w="19050">
            <a:solidFill>
              <a:schemeClr val="accent1"/>
            </a:solidFill>
            <a:prstDash val="solid"/>
            <a:round/>
            <a:headEnd len="med" w="med" type="none"/>
            <a:tailEnd len="med" w="med" type="none"/>
          </a:ln>
          <a:effectLst>
            <a:outerShdw blurRad="57150" rotWithShape="0" algn="bl" dir="5400000" dist="19050">
              <a:srgbClr val="000000">
                <a:alpha val="50000"/>
              </a:srgbClr>
            </a:outerShdw>
          </a:effectLst>
        </p:spPr>
      </p:cxnSp>
      <p:sp>
        <p:nvSpPr>
          <p:cNvPr id="776" name="Google Shape;776;p100"/>
          <p:cNvSpPr txBox="1"/>
          <p:nvPr/>
        </p:nvSpPr>
        <p:spPr>
          <a:xfrm>
            <a:off x="7132750" y="3827925"/>
            <a:ext cx="1004400" cy="232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00">
                <a:solidFill>
                  <a:schemeClr val="dk1"/>
                </a:solidFill>
                <a:latin typeface="Montserrat Medium"/>
                <a:ea typeface="Montserrat Medium"/>
                <a:cs typeface="Montserrat Medium"/>
                <a:sym typeface="Montserrat Medium"/>
              </a:rPr>
              <a:t>Focus Widget</a:t>
            </a:r>
            <a:endParaRPr sz="900">
              <a:solidFill>
                <a:schemeClr val="dk1"/>
              </a:solidFill>
              <a:latin typeface="Montserrat Medium"/>
              <a:ea typeface="Montserrat Medium"/>
              <a:cs typeface="Montserrat Medium"/>
              <a:sym typeface="Montserrat Medium"/>
            </a:endParaRPr>
          </a:p>
        </p:txBody>
      </p:sp>
      <p:pic>
        <p:nvPicPr>
          <p:cNvPr id="777" name="Google Shape;777;p100"/>
          <p:cNvPicPr preferRelativeResize="0"/>
          <p:nvPr/>
        </p:nvPicPr>
        <p:blipFill rotWithShape="1">
          <a:blip r:embed="rId4">
            <a:alphaModFix/>
          </a:blip>
          <a:srcRect b="0" l="0" r="58463" t="0"/>
          <a:stretch/>
        </p:blipFill>
        <p:spPr>
          <a:xfrm>
            <a:off x="4730325" y="2185375"/>
            <a:ext cx="1377698" cy="1540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101"/>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783" name="Google Shape;783;p101"/>
          <p:cNvSpPr txBox="1"/>
          <p:nvPr>
            <p:ph idx="1" type="body"/>
          </p:nvPr>
        </p:nvSpPr>
        <p:spPr>
          <a:xfrm>
            <a:off x="950975" y="1837950"/>
            <a:ext cx="3704700" cy="2392800"/>
          </a:xfrm>
          <a:prstGeom prst="rect">
            <a:avLst/>
          </a:prstGeom>
        </p:spPr>
        <p:txBody>
          <a:bodyPr anchorCtr="0" anchor="t" bIns="91425" lIns="91425" spcFirstLastPara="1" rIns="91425"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Brightness, White Balance, ISO, Shutter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JPG vs JPG + DNG</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Resolution (Full vs ¼)</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Camera Mode (presets)</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Interval photo (2-60 sec)</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Capture in color only, thermal only, or both</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Toggle on shutter sound when taking photos</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Create custom folders for your media</a:t>
            </a:r>
            <a:endParaRPr sz="1000">
              <a:solidFill>
                <a:schemeClr val="dk1"/>
              </a:solidFill>
            </a:endParaRPr>
          </a:p>
        </p:txBody>
      </p:sp>
      <p:pic>
        <p:nvPicPr>
          <p:cNvPr id="784" name="Google Shape;784;p101" title="Screenshot 2026-02-13 103614.png"/>
          <p:cNvPicPr preferRelativeResize="0"/>
          <p:nvPr/>
        </p:nvPicPr>
        <p:blipFill rotWithShape="1">
          <a:blip r:embed="rId3">
            <a:alphaModFix/>
          </a:blip>
          <a:srcRect b="0" l="3497" r="3497" t="0"/>
          <a:stretch/>
        </p:blipFill>
        <p:spPr>
          <a:xfrm>
            <a:off x="5401525" y="1837944"/>
            <a:ext cx="1470600" cy="2799600"/>
          </a:xfrm>
          <a:prstGeom prst="roundRect">
            <a:avLst>
              <a:gd fmla="val 4683" name="adj"/>
            </a:avLst>
          </a:prstGeom>
          <a:noFill/>
          <a:ln>
            <a:noFill/>
          </a:ln>
        </p:spPr>
      </p:pic>
      <p:sp>
        <p:nvSpPr>
          <p:cNvPr id="785" name="Google Shape;785;p101"/>
          <p:cNvSpPr txBox="1"/>
          <p:nvPr>
            <p:ph type="ctrTitle"/>
          </p:nvPr>
        </p:nvSpPr>
        <p:spPr>
          <a:xfrm>
            <a:off x="950976" y="923544"/>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a:t>
            </a:r>
            <a:r>
              <a:rPr lang="en"/>
              <a:t> |</a:t>
            </a:r>
            <a:r>
              <a:rPr b="0" lang="en"/>
              <a:t> </a:t>
            </a:r>
            <a:r>
              <a:rPr b="0" lang="en"/>
              <a:t>Color Photo Settings</a:t>
            </a:r>
            <a:endParaRPr b="0"/>
          </a:p>
        </p:txBody>
      </p:sp>
      <p:pic>
        <p:nvPicPr>
          <p:cNvPr id="786" name="Google Shape;786;p101"/>
          <p:cNvPicPr preferRelativeResize="0"/>
          <p:nvPr/>
        </p:nvPicPr>
        <p:blipFill>
          <a:blip r:embed="rId4">
            <a:alphaModFix/>
          </a:blip>
          <a:stretch>
            <a:fillRect/>
          </a:stretch>
        </p:blipFill>
        <p:spPr>
          <a:xfrm>
            <a:off x="7040500" y="1837945"/>
            <a:ext cx="1470600" cy="2799600"/>
          </a:xfrm>
          <a:prstGeom prst="roundRect">
            <a:avLst>
              <a:gd fmla="val 4779" name="adj"/>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sp>
        <p:nvSpPr>
          <p:cNvPr id="791" name="Google Shape;791;p102"/>
          <p:cNvSpPr txBox="1"/>
          <p:nvPr>
            <p:ph idx="3" type="subTitle"/>
          </p:nvPr>
        </p:nvSpPr>
        <p:spPr>
          <a:xfrm>
            <a:off x="952300" y="210275"/>
            <a:ext cx="2903700" cy="123000"/>
          </a:xfrm>
          <a:prstGeom prst="rect">
            <a:avLst/>
          </a:prstGeom>
        </p:spPr>
        <p:txBody>
          <a:bodyPr anchorCtr="0" anchor="ctr" bIns="0" lIns="0" spcFirstLastPara="1" rIns="0" wrap="square" tIns="0">
            <a:noAutofit/>
          </a:bodyPr>
          <a:lstStyle/>
          <a:p>
            <a:pPr indent="0" lvl="0" marL="0" rtl="0" algn="l">
              <a:spcBef>
                <a:spcPts val="0"/>
              </a:spcBef>
              <a:spcAft>
                <a:spcPts val="0"/>
              </a:spcAft>
              <a:buClr>
                <a:schemeClr val="dk1"/>
              </a:buClr>
              <a:buSzPts val="600"/>
              <a:buFont typeface="Arial"/>
              <a:buNone/>
            </a:pPr>
            <a:r>
              <a:rPr lang="en"/>
              <a:t>Sensor Operations</a:t>
            </a:r>
            <a:endParaRPr/>
          </a:p>
        </p:txBody>
      </p:sp>
      <p:sp>
        <p:nvSpPr>
          <p:cNvPr id="792" name="Google Shape;792;p102"/>
          <p:cNvSpPr txBox="1"/>
          <p:nvPr>
            <p:ph idx="1" type="body"/>
          </p:nvPr>
        </p:nvSpPr>
        <p:spPr>
          <a:xfrm>
            <a:off x="950975" y="1837950"/>
            <a:ext cx="3704700" cy="2349300"/>
          </a:xfrm>
          <a:prstGeom prst="rect">
            <a:avLst/>
          </a:prstGeom>
        </p:spPr>
        <p:txBody>
          <a:bodyPr anchorCtr="0" anchor="t" bIns="91425" lIns="91425" spcFirstLastPara="1" rIns="68400" wrap="square" tIns="91425">
            <a:noAutofit/>
          </a:bodyPr>
          <a:lstStyle/>
          <a:p>
            <a:pPr indent="-292100" lvl="0" marL="457200" rtl="0" algn="l">
              <a:lnSpc>
                <a:spcPct val="150000"/>
              </a:lnSpc>
              <a:spcBef>
                <a:spcPts val="0"/>
              </a:spcBef>
              <a:spcAft>
                <a:spcPts val="0"/>
              </a:spcAft>
              <a:buClr>
                <a:schemeClr val="dk1"/>
              </a:buClr>
              <a:buSzPts val="1000"/>
              <a:buChar char="●"/>
            </a:pPr>
            <a:r>
              <a:rPr lang="en" sz="1000">
                <a:solidFill>
                  <a:schemeClr val="dk1"/>
                </a:solidFill>
              </a:rPr>
              <a:t>Brightness, White Balance, ISO, Shutter</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Auto record at launch</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Choose file type and resolution</a:t>
            </a:r>
            <a:endParaRPr sz="1000">
              <a:solidFill>
                <a:schemeClr val="dk1"/>
              </a:solidFill>
            </a:endParaRPr>
          </a:p>
          <a:p>
            <a:pPr indent="-292100" lvl="0" marL="457200" rtl="0" algn="l">
              <a:lnSpc>
                <a:spcPct val="150000"/>
              </a:lnSpc>
              <a:spcBef>
                <a:spcPts val="1000"/>
              </a:spcBef>
              <a:spcAft>
                <a:spcPts val="0"/>
              </a:spcAft>
              <a:buClr>
                <a:schemeClr val="dk1"/>
              </a:buClr>
              <a:buSzPts val="1000"/>
              <a:buChar char="●"/>
            </a:pPr>
            <a:r>
              <a:rPr lang="en" sz="1000">
                <a:solidFill>
                  <a:schemeClr val="dk1"/>
                </a:solidFill>
              </a:rPr>
              <a:t>Modify light balance with Camera Mode presets</a:t>
            </a:r>
            <a:endParaRPr sz="1000">
              <a:solidFill>
                <a:schemeClr val="dk1"/>
              </a:solidFill>
            </a:endParaRPr>
          </a:p>
          <a:p>
            <a:pPr indent="-292100" lvl="0" marL="457200" rtl="0" algn="l">
              <a:lnSpc>
                <a:spcPct val="150000"/>
              </a:lnSpc>
              <a:spcBef>
                <a:spcPts val="1000"/>
              </a:spcBef>
              <a:spcAft>
                <a:spcPts val="1000"/>
              </a:spcAft>
              <a:buClr>
                <a:schemeClr val="dk1"/>
              </a:buClr>
              <a:buSzPts val="1000"/>
              <a:buChar char="●"/>
            </a:pPr>
            <a:r>
              <a:rPr lang="en" sz="1000">
                <a:solidFill>
                  <a:schemeClr val="dk1"/>
                </a:solidFill>
              </a:rPr>
              <a:t>Define aspect ratio </a:t>
            </a:r>
            <a:endParaRPr sz="1000">
              <a:solidFill>
                <a:schemeClr val="dk1"/>
              </a:solidFill>
            </a:endParaRPr>
          </a:p>
        </p:txBody>
      </p:sp>
      <p:sp>
        <p:nvSpPr>
          <p:cNvPr id="793" name="Google Shape;793;p102"/>
          <p:cNvSpPr txBox="1"/>
          <p:nvPr>
            <p:ph type="ctrTitle"/>
          </p:nvPr>
        </p:nvSpPr>
        <p:spPr>
          <a:xfrm>
            <a:off x="950976" y="923544"/>
            <a:ext cx="7406400" cy="916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Sensor Package</a:t>
            </a:r>
            <a:r>
              <a:rPr lang="en"/>
              <a:t> |</a:t>
            </a:r>
            <a:r>
              <a:rPr b="0" lang="en"/>
              <a:t> </a:t>
            </a:r>
            <a:r>
              <a:rPr b="0" lang="en"/>
              <a:t>Color Video Settings</a:t>
            </a:r>
            <a:endParaRPr b="0"/>
          </a:p>
        </p:txBody>
      </p:sp>
      <p:pic>
        <p:nvPicPr>
          <p:cNvPr id="794" name="Google Shape;794;p102" title="Screenshot 2026-02-13 103614.png"/>
          <p:cNvPicPr preferRelativeResize="0"/>
          <p:nvPr/>
        </p:nvPicPr>
        <p:blipFill rotWithShape="1">
          <a:blip r:embed="rId3">
            <a:alphaModFix/>
          </a:blip>
          <a:srcRect b="0" l="3497" r="3497" t="0"/>
          <a:stretch/>
        </p:blipFill>
        <p:spPr>
          <a:xfrm>
            <a:off x="5401525" y="1837944"/>
            <a:ext cx="1470600" cy="2799600"/>
          </a:xfrm>
          <a:prstGeom prst="roundRect">
            <a:avLst>
              <a:gd fmla="val 4683" name="adj"/>
            </a:avLst>
          </a:prstGeom>
          <a:noFill/>
          <a:ln>
            <a:noFill/>
          </a:ln>
        </p:spPr>
      </p:pic>
      <p:pic>
        <p:nvPicPr>
          <p:cNvPr id="795" name="Google Shape;795;p102"/>
          <p:cNvPicPr preferRelativeResize="0"/>
          <p:nvPr/>
        </p:nvPicPr>
        <p:blipFill>
          <a:blip r:embed="rId4">
            <a:alphaModFix/>
          </a:blip>
          <a:stretch>
            <a:fillRect/>
          </a:stretch>
        </p:blipFill>
        <p:spPr>
          <a:xfrm>
            <a:off x="7035100" y="1827744"/>
            <a:ext cx="1481400" cy="2820000"/>
          </a:xfrm>
          <a:prstGeom prst="roundRect">
            <a:avLst>
              <a:gd fmla="val 3252" name="adj"/>
            </a:avLst>
          </a:prstGeom>
          <a:noFill/>
          <a:ln>
            <a:noFill/>
          </a:ln>
        </p:spPr>
      </p:pic>
      <p:pic>
        <p:nvPicPr>
          <p:cNvPr id="796" name="Google Shape;796;p102"/>
          <p:cNvPicPr preferRelativeResize="0"/>
          <p:nvPr/>
        </p:nvPicPr>
        <p:blipFill rotWithShape="1">
          <a:blip r:embed="rId5">
            <a:alphaModFix/>
          </a:blip>
          <a:srcRect b="16626" l="0" r="18600" t="71955"/>
          <a:stretch/>
        </p:blipFill>
        <p:spPr>
          <a:xfrm>
            <a:off x="6452973" y="3833900"/>
            <a:ext cx="419150" cy="3024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kydio 2 Training">
  <a:themeElements>
    <a:clrScheme name="Simple Light">
      <a:dk1>
        <a:srgbClr val="000000"/>
      </a:dk1>
      <a:lt1>
        <a:srgbClr val="FFFFFF"/>
      </a:lt1>
      <a:dk2>
        <a:srgbClr val="666666"/>
      </a:dk2>
      <a:lt2>
        <a:srgbClr val="EEEEEE"/>
      </a:lt2>
      <a:accent1>
        <a:srgbClr val="0077EE"/>
      </a:accent1>
      <a:accent2>
        <a:srgbClr val="92C5FF"/>
      </a:accent2>
      <a:accent3>
        <a:srgbClr val="DBECFF"/>
      </a:accent3>
      <a:accent4>
        <a:srgbClr val="FF9B00"/>
      </a:accent4>
      <a:accent5>
        <a:srgbClr val="FFEAD3"/>
      </a:accent5>
      <a:accent6>
        <a:srgbClr val="B7B7B7"/>
      </a:accent6>
      <a:hlink>
        <a:srgbClr val="0077E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kydio Deck">
  <a:themeElements>
    <a:clrScheme name="Simple Light">
      <a:dk1>
        <a:srgbClr val="000000"/>
      </a:dk1>
      <a:lt1>
        <a:srgbClr val="FFFFFF"/>
      </a:lt1>
      <a:dk2>
        <a:srgbClr val="1F1F1F"/>
      </a:dk2>
      <a:lt2>
        <a:srgbClr val="2A2A2A"/>
      </a:lt2>
      <a:accent1>
        <a:srgbClr val="088BF5"/>
      </a:accent1>
      <a:accent2>
        <a:srgbClr val="0572CA"/>
      </a:accent2>
      <a:accent3>
        <a:srgbClr val="045CA3"/>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kydio Deck">
  <a:themeElements>
    <a:clrScheme name="Simple Light">
      <a:dk1>
        <a:srgbClr val="000000"/>
      </a:dk1>
      <a:lt1>
        <a:srgbClr val="FFFFFF"/>
      </a:lt1>
      <a:dk2>
        <a:srgbClr val="1F1F1F"/>
      </a:dk2>
      <a:lt2>
        <a:srgbClr val="2A2A2A"/>
      </a:lt2>
      <a:accent1>
        <a:srgbClr val="088BF5"/>
      </a:accent1>
      <a:accent2>
        <a:srgbClr val="0572CA"/>
      </a:accent2>
      <a:accent3>
        <a:srgbClr val="045CA3"/>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