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50" r:id="rId4"/>
    <p:sldMasterId id="2147483751" r:id="rId5"/>
    <p:sldMasterId id="2147483752" r:id="rId6"/>
    <p:sldMasterId id="2147483753" r:id="rId7"/>
    <p:sldMasterId id="2147483754"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Lst>
  <p:sldSz cy="5143500" cx="9144000"/>
  <p:notesSz cx="6858000" cy="9144000"/>
  <p:embeddedFontLst>
    <p:embeddedFont>
      <p:font typeface="Montserrat SemiBold"/>
      <p:regular r:id="rId61"/>
      <p:bold r:id="rId62"/>
      <p:italic r:id="rId63"/>
      <p:boldItalic r:id="rId64"/>
    </p:embeddedFont>
    <p:embeddedFont>
      <p:font typeface="Montserrat"/>
      <p:regular r:id="rId65"/>
      <p:bold r:id="rId66"/>
      <p:italic r:id="rId67"/>
      <p:boldItalic r:id="rId68"/>
    </p:embeddedFont>
    <p:embeddedFont>
      <p:font typeface="Montserrat Medium"/>
      <p:regular r:id="rId69"/>
      <p:bold r:id="rId70"/>
      <p:italic r:id="rId71"/>
      <p:boldItalic r:id="rId72"/>
    </p:embeddedFont>
    <p:embeddedFont>
      <p:font typeface="Helvetica Neue Light"/>
      <p:regular r:id="rId73"/>
      <p:bold r:id="rId74"/>
      <p:italic r:id="rId75"/>
      <p:boldItalic r:id="rId76"/>
    </p:embeddedFont>
    <p:embeddedFont>
      <p:font typeface="Montserrat Thin"/>
      <p:regular r:id="rId77"/>
      <p:bold r:id="rId78"/>
      <p:italic r:id="rId79"/>
      <p:boldItalic r:id="rId8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224">
          <p15:clr>
            <a:srgbClr val="A4A3A4"/>
          </p15:clr>
        </p15:guide>
        <p15:guide id="2" pos="2880">
          <p15:clr>
            <a:srgbClr val="A4A3A4"/>
          </p15:clr>
        </p15:guide>
        <p15:guide id="3" pos="2556">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224" orient="horz"/>
        <p:guide pos="2880"/>
        <p:guide pos="25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80" Type="http://schemas.openxmlformats.org/officeDocument/2006/relationships/font" Target="fonts/MontserratThin-boldItalic.fntdata"/><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HelveticaNeueLight-regular.fntdata"/><Relationship Id="rId72" Type="http://schemas.openxmlformats.org/officeDocument/2006/relationships/font" Target="fonts/MontserratMedium-boldItalic.fntdata"/><Relationship Id="rId31" Type="http://schemas.openxmlformats.org/officeDocument/2006/relationships/slide" Target="slides/slide22.xml"/><Relationship Id="rId75" Type="http://schemas.openxmlformats.org/officeDocument/2006/relationships/font" Target="fonts/HelveticaNeueLight-italic.fntdata"/><Relationship Id="rId30" Type="http://schemas.openxmlformats.org/officeDocument/2006/relationships/slide" Target="slides/slide21.xml"/><Relationship Id="rId74" Type="http://schemas.openxmlformats.org/officeDocument/2006/relationships/font" Target="fonts/HelveticaNeueLight-bold.fntdata"/><Relationship Id="rId33" Type="http://schemas.openxmlformats.org/officeDocument/2006/relationships/slide" Target="slides/slide24.xml"/><Relationship Id="rId77" Type="http://schemas.openxmlformats.org/officeDocument/2006/relationships/font" Target="fonts/MontserratThin-regular.fntdata"/><Relationship Id="rId32" Type="http://schemas.openxmlformats.org/officeDocument/2006/relationships/slide" Target="slides/slide23.xml"/><Relationship Id="rId76" Type="http://schemas.openxmlformats.org/officeDocument/2006/relationships/font" Target="fonts/HelveticaNeueLight-boldItalic.fntdata"/><Relationship Id="rId35" Type="http://schemas.openxmlformats.org/officeDocument/2006/relationships/slide" Target="slides/slide26.xml"/><Relationship Id="rId79" Type="http://schemas.openxmlformats.org/officeDocument/2006/relationships/font" Target="fonts/MontserratThin-italic.fntdata"/><Relationship Id="rId34" Type="http://schemas.openxmlformats.org/officeDocument/2006/relationships/slide" Target="slides/slide25.xml"/><Relationship Id="rId78" Type="http://schemas.openxmlformats.org/officeDocument/2006/relationships/font" Target="fonts/MontserratThin-bold.fntdata"/><Relationship Id="rId71" Type="http://schemas.openxmlformats.org/officeDocument/2006/relationships/font" Target="fonts/MontserratMedium-italic.fntdata"/><Relationship Id="rId70" Type="http://schemas.openxmlformats.org/officeDocument/2006/relationships/font" Target="fonts/MontserratMedium-bold.fntdata"/><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font" Target="fonts/MontserratSemiBold-bold.fntdata"/><Relationship Id="rId61" Type="http://schemas.openxmlformats.org/officeDocument/2006/relationships/font" Target="fonts/MontserratSemiBold-regular.fntdata"/><Relationship Id="rId20" Type="http://schemas.openxmlformats.org/officeDocument/2006/relationships/slide" Target="slides/slide11.xml"/><Relationship Id="rId64" Type="http://schemas.openxmlformats.org/officeDocument/2006/relationships/font" Target="fonts/MontserratSemiBold-boldItalic.fntdata"/><Relationship Id="rId63" Type="http://schemas.openxmlformats.org/officeDocument/2006/relationships/font" Target="fonts/MontserratSemiBold-italic.fntdata"/><Relationship Id="rId22" Type="http://schemas.openxmlformats.org/officeDocument/2006/relationships/slide" Target="slides/slide13.xml"/><Relationship Id="rId66" Type="http://schemas.openxmlformats.org/officeDocument/2006/relationships/font" Target="fonts/Montserrat-bold.fntdata"/><Relationship Id="rId21" Type="http://schemas.openxmlformats.org/officeDocument/2006/relationships/slide" Target="slides/slide12.xml"/><Relationship Id="rId65" Type="http://schemas.openxmlformats.org/officeDocument/2006/relationships/font" Target="fonts/Montserrat-regular.fntdata"/><Relationship Id="rId24" Type="http://schemas.openxmlformats.org/officeDocument/2006/relationships/slide" Target="slides/slide15.xml"/><Relationship Id="rId68" Type="http://schemas.openxmlformats.org/officeDocument/2006/relationships/font" Target="fonts/Montserrat-boldItalic.fntdata"/><Relationship Id="rId23" Type="http://schemas.openxmlformats.org/officeDocument/2006/relationships/slide" Target="slides/slide14.xml"/><Relationship Id="rId67" Type="http://schemas.openxmlformats.org/officeDocument/2006/relationships/font" Target="fonts/Montserrat-italic.fntdata"/><Relationship Id="rId60" Type="http://schemas.openxmlformats.org/officeDocument/2006/relationships/slide" Target="slides/slide51.xml"/><Relationship Id="rId26" Type="http://schemas.openxmlformats.org/officeDocument/2006/relationships/slide" Target="slides/slide17.xml"/><Relationship Id="rId25" Type="http://schemas.openxmlformats.org/officeDocument/2006/relationships/slide" Target="slides/slide16.xml"/><Relationship Id="rId69" Type="http://schemas.openxmlformats.org/officeDocument/2006/relationships/font" Target="fonts/MontserratMedium-regular.fntdata"/><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11" Type="http://schemas.openxmlformats.org/officeDocument/2006/relationships/slide" Target="slides/slide2.xml"/><Relationship Id="rId55" Type="http://schemas.openxmlformats.org/officeDocument/2006/relationships/slide" Target="slides/slide46.xml"/><Relationship Id="rId10" Type="http://schemas.openxmlformats.org/officeDocument/2006/relationships/slide" Target="slides/slide1.xml"/><Relationship Id="rId54" Type="http://schemas.openxmlformats.org/officeDocument/2006/relationships/slide" Target="slides/slide45.xml"/><Relationship Id="rId13" Type="http://schemas.openxmlformats.org/officeDocument/2006/relationships/slide" Target="slides/slide4.xml"/><Relationship Id="rId57" Type="http://schemas.openxmlformats.org/officeDocument/2006/relationships/slide" Target="slides/slide48.xml"/><Relationship Id="rId12" Type="http://schemas.openxmlformats.org/officeDocument/2006/relationships/slide" Target="slides/slide3.xml"/><Relationship Id="rId56" Type="http://schemas.openxmlformats.org/officeDocument/2006/relationships/slide" Target="slides/slide47.xml"/><Relationship Id="rId15" Type="http://schemas.openxmlformats.org/officeDocument/2006/relationships/slide" Target="slides/slide6.xml"/><Relationship Id="rId59" Type="http://schemas.openxmlformats.org/officeDocument/2006/relationships/slide" Target="slides/slide50.xml"/><Relationship Id="rId14" Type="http://schemas.openxmlformats.org/officeDocument/2006/relationships/slide" Target="slides/slide5.xml"/><Relationship Id="rId58" Type="http://schemas.openxmlformats.org/officeDocument/2006/relationships/slide" Target="slides/slide49.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g2744077b64c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1" name="Google Shape;771;g2744077b64c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g2ed2956e9ea_1_4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7" name="Google Shape;907;g2ed2956e9ea_1_4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The top and side of the aircraft house critical mission components</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startAt="10"/>
            </a:pPr>
            <a:r>
              <a:rPr lang="en" sz="1200">
                <a:solidFill>
                  <a:schemeClr val="dk1"/>
                </a:solidFill>
              </a:rPr>
              <a:t>Chassis - lightweight but durable carbon fiber composite.</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startAt="10"/>
            </a:pPr>
            <a:r>
              <a:rPr lang="en" sz="1200">
                <a:solidFill>
                  <a:schemeClr val="dk1"/>
                </a:solidFill>
              </a:rPr>
              <a:t>Four arms - structural and foldable. Handle with care.</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startAt="10"/>
            </a:pPr>
            <a:r>
              <a:rPr lang="en" sz="1200">
                <a:solidFill>
                  <a:schemeClr val="dk1"/>
                </a:solidFill>
              </a:rPr>
              <a:t>Sensor package</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startAt="10"/>
            </a:pPr>
            <a:r>
              <a:rPr lang="en" sz="1200">
                <a:solidFill>
                  <a:schemeClr val="dk1"/>
                </a:solidFill>
              </a:rPr>
              <a:t>Sensor Package frame </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startAt="10"/>
            </a:pPr>
            <a:r>
              <a:rPr lang="en" sz="1200">
                <a:solidFill>
                  <a:schemeClr val="dk1"/>
                </a:solidFill>
              </a:rPr>
              <a:t>Two media card slots - used for video, photos, and DTED.</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startAt="10"/>
            </a:pPr>
            <a:r>
              <a:rPr lang="en" sz="1200">
                <a:solidFill>
                  <a:schemeClr val="dk1"/>
                </a:solidFill>
              </a:rPr>
              <a:t>Top navigation cameras - enable obstacle avoidance above.</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startAt="10"/>
            </a:pPr>
            <a:r>
              <a:rPr lang="en" sz="1200">
                <a:solidFill>
                  <a:schemeClr val="dk1"/>
                </a:solidFill>
              </a:rPr>
              <a:t>Top attachment bay (A2) -</a:t>
            </a:r>
            <a:r>
              <a:rPr lang="en" sz="1200">
                <a:solidFill>
                  <a:schemeClr val="dk1"/>
                </a:solidFill>
              </a:rPr>
              <a:t> for accessories like spotlight or speaker.</a:t>
            </a:r>
            <a:endParaRPr sz="1200">
              <a:solidFill>
                <a:schemeClr val="dk1"/>
              </a:solidFill>
            </a:endParaRPr>
          </a:p>
          <a:p>
            <a:pPr indent="-304800" lvl="0" marL="457200" rtl="0" algn="l">
              <a:lnSpc>
                <a:spcPct val="115000"/>
              </a:lnSpc>
              <a:spcBef>
                <a:spcPts val="1000"/>
              </a:spcBef>
              <a:spcAft>
                <a:spcPts val="1000"/>
              </a:spcAft>
              <a:buClr>
                <a:schemeClr val="dk1"/>
              </a:buClr>
              <a:buSzPts val="1200"/>
              <a:buAutoNum type="arabicPeriod" startAt="10"/>
            </a:pPr>
            <a:r>
              <a:rPr lang="en" sz="1200">
                <a:solidFill>
                  <a:schemeClr val="dk1"/>
                </a:solidFill>
              </a:rPr>
              <a:t>Side attachment bays (A3, A4) - for modular payloads or mounts.</a:t>
            </a:r>
            <a:endParaRPr sz="12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g2ed2956e9ea_1_4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4" name="Google Shape;934;g2ed2956e9ea_1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Bottom-mounted components include</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startAt="18"/>
            </a:pPr>
            <a:r>
              <a:rPr lang="en" sz="1200">
                <a:solidFill>
                  <a:schemeClr val="dk1"/>
                </a:solidFill>
              </a:rPr>
              <a:t>Navigation cameras - key to Skydio’s 360° situational awareness.</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startAt="18"/>
            </a:pPr>
            <a:r>
              <a:rPr lang="en" sz="1200">
                <a:solidFill>
                  <a:schemeClr val="dk1"/>
                </a:solidFill>
              </a:rPr>
              <a:t>Bottom attachment bay (A1) - used for speaker or payloads.</a:t>
            </a:r>
            <a:endParaRPr sz="1200">
              <a:solidFill>
                <a:schemeClr val="dk1"/>
              </a:solidFill>
            </a:endParaRPr>
          </a:p>
          <a:p>
            <a:pPr indent="-304800" lvl="0" marL="457200" rtl="0" algn="l">
              <a:lnSpc>
                <a:spcPct val="115000"/>
              </a:lnSpc>
              <a:spcBef>
                <a:spcPts val="1000"/>
              </a:spcBef>
              <a:spcAft>
                <a:spcPts val="1000"/>
              </a:spcAft>
              <a:buClr>
                <a:schemeClr val="dk1"/>
              </a:buClr>
              <a:buSzPts val="1200"/>
              <a:buAutoNum type="arabicPeriod" startAt="18"/>
            </a:pPr>
            <a:r>
              <a:rPr lang="en" sz="1200">
                <a:solidFill>
                  <a:schemeClr val="dk1"/>
                </a:solidFill>
              </a:rPr>
              <a:t>Time-of-flight sensor - used for measuring distance and landing accuracy.</a:t>
            </a:r>
            <a:endParaRPr sz="12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8" name="Shape 948"/>
        <p:cNvGrpSpPr/>
        <p:nvPr/>
      </p:nvGrpSpPr>
      <p:grpSpPr>
        <a:xfrm>
          <a:off x="0" y="0"/>
          <a:ext cx="0" cy="0"/>
          <a:chOff x="0" y="0"/>
          <a:chExt cx="0" cy="0"/>
        </a:xfrm>
      </p:grpSpPr>
      <p:sp>
        <p:nvSpPr>
          <p:cNvPr id="949" name="Google Shape;949;g25dd63a39a6_0_25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0" name="Google Shape;950;g25dd63a39a6_0_25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The controller is rugged, water-resistant, and optimized for tactical ops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5-hour battery life, and can be charged while flying</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1750-nit display is readable in full sunlight</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Nits = What the human eye perceives from that light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Customizable button mapping supports user preference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Ports include USB-C and HDMI for video-out or accessories</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HDMI transmits RAW VIDEO only.  It does not mirror your controller screen.</a:t>
            </a:r>
            <a:endParaRPr sz="1200">
              <a:solidFill>
                <a:schemeClr val="dk1"/>
              </a:solidFill>
            </a:endParaRPr>
          </a:p>
          <a:p>
            <a:pPr indent="-304800" lvl="2" marL="1371600" rtl="0" algn="l">
              <a:lnSpc>
                <a:spcPct val="115000"/>
              </a:lnSpc>
              <a:spcBef>
                <a:spcPts val="1000"/>
              </a:spcBef>
              <a:spcAft>
                <a:spcPts val="0"/>
              </a:spcAft>
              <a:buClr>
                <a:schemeClr val="dk1"/>
              </a:buClr>
              <a:buSzPts val="1200"/>
              <a:buAutoNum type="romanLcPeriod"/>
            </a:pPr>
            <a:r>
              <a:rPr lang="en" sz="1200">
                <a:solidFill>
                  <a:schemeClr val="dk1"/>
                </a:solidFill>
              </a:rPr>
              <a:t>Do not use for flight control</a:t>
            </a:r>
            <a:endParaRPr sz="1200">
              <a:solidFill>
                <a:schemeClr val="dk1"/>
              </a:solidFill>
            </a:endParaRPr>
          </a:p>
          <a:p>
            <a:pPr indent="-304800" lvl="0" marL="457200" rtl="0" algn="l">
              <a:lnSpc>
                <a:spcPct val="115000"/>
              </a:lnSpc>
              <a:spcBef>
                <a:spcPts val="1200"/>
              </a:spcBef>
              <a:spcAft>
                <a:spcPts val="1000"/>
              </a:spcAft>
              <a:buClr>
                <a:schemeClr val="dk1"/>
              </a:buClr>
              <a:buSzPts val="1200"/>
              <a:buChar char="●"/>
            </a:pPr>
            <a:r>
              <a:rPr lang="en" sz="1200">
                <a:solidFill>
                  <a:schemeClr val="dk1"/>
                </a:solidFill>
              </a:rPr>
              <a:t>Antennas are internal so don’t block the top or back of the controller</a:t>
            </a:r>
            <a:endParaRPr sz="12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g35439f8f64f_0_6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8" name="Google Shape;958;g35439f8f64f_0_6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NightSense provides obstacle avoidance in darkness or confined indoor spaces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You must enable Low Light Mode in order to activate it</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There are visible and infrared light options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It draws additional power and slightly reduces flight time</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Used effectively in raids, urban overwatch, or inside structures.  Just remember, it’s mounted top and bottom, so keep it clean and unobstructed</a:t>
            </a:r>
            <a:endParaRPr sz="1200">
              <a:solidFill>
                <a:schemeClr val="dk1"/>
              </a:solidFill>
            </a:endParaRPr>
          </a:p>
          <a:p>
            <a:pPr indent="-304800" lvl="0" marL="457200" marR="381000" rtl="0" algn="l">
              <a:lnSpc>
                <a:spcPct val="115000"/>
              </a:lnSpc>
              <a:spcBef>
                <a:spcPts val="1000"/>
              </a:spcBef>
              <a:spcAft>
                <a:spcPts val="1000"/>
              </a:spcAft>
              <a:buClr>
                <a:schemeClr val="dk1"/>
              </a:buClr>
              <a:buSzPts val="1200"/>
              <a:buChar char="●"/>
            </a:pPr>
            <a:r>
              <a:rPr lang="en" sz="1200">
                <a:solidFill>
                  <a:schemeClr val="dk1"/>
                </a:solidFill>
              </a:rPr>
              <a:t>Off by default for battery management</a:t>
            </a:r>
            <a:endParaRPr sz="12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4" name="Shape 964"/>
        <p:cNvGrpSpPr/>
        <p:nvPr/>
      </p:nvGrpSpPr>
      <p:grpSpPr>
        <a:xfrm>
          <a:off x="0" y="0"/>
          <a:ext cx="0" cy="0"/>
          <a:chOff x="0" y="0"/>
          <a:chExt cx="0" cy="0"/>
        </a:xfrm>
      </p:grpSpPr>
      <p:sp>
        <p:nvSpPr>
          <p:cNvPr id="965" name="Google Shape;965;g35439f8f64f_0_6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6" name="Google Shape;966;g35439f8f64f_0_6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Notes:  </a:t>
            </a:r>
            <a:r>
              <a:rPr lang="en" sz="1200">
                <a:solidFill>
                  <a:schemeClr val="dk1"/>
                </a:solidFill>
              </a:rPr>
              <a:t>The X10D’s spotlight is ideal for low-light search and surveillance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5500 lumens… very bright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Tilt it manually during preflight up to ±90°, but remains fixed and cannot be changed during flight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Can identify targets or locations up to 500 ft away</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Must be plugged in the right way (cord down)</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After long flights, it gets hot… Give it about 30 seconds to cool down.</a:t>
            </a:r>
            <a:endParaRPr sz="12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2" name="Shape 972"/>
        <p:cNvGrpSpPr/>
        <p:nvPr/>
      </p:nvGrpSpPr>
      <p:grpSpPr>
        <a:xfrm>
          <a:off x="0" y="0"/>
          <a:ext cx="0" cy="0"/>
          <a:chOff x="0" y="0"/>
          <a:chExt cx="0" cy="0"/>
        </a:xfrm>
      </p:grpSpPr>
      <p:sp>
        <p:nvSpPr>
          <p:cNvPr id="973" name="Google Shape;973;g35439f8f64f_0_6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4" name="Google Shape;974;g35439f8f64f_0_6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This module allows for live or pre-recorded broadcasts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Up to 105 dB at 3 feet, effective out to ~500 feet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Includes default sounds like a siren, buzzer, and evacuate, or you can upload your own</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This is especially useful in civil affairs, area clearance, or emergency response ops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Make sure to test audio quality and volume during prep</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To avoid interference from propeller wash, do not broadcast audio directly above bystanders. Instead, fly about 130 ft (40 m) above and 164 ft (50 m) away</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Position the Speaker attachment so it is directed toward listeners, and slightly angled toward the ground (roughly a 45° angle)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When recording custom audio, be sure to speak loudly, clearly, and slowly. Bring the controller closer to you to optimize audio quality.</a:t>
            </a:r>
            <a:endParaRPr sz="1200">
              <a:solidFill>
                <a:schemeClr val="dk1"/>
              </a:solidFill>
            </a:endParaRPr>
          </a:p>
          <a:p>
            <a:pPr indent="0" lvl="0" marL="45720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0" name="Shape 980"/>
        <p:cNvGrpSpPr/>
        <p:nvPr/>
      </p:nvGrpSpPr>
      <p:grpSpPr>
        <a:xfrm>
          <a:off x="0" y="0"/>
          <a:ext cx="0" cy="0"/>
          <a:chOff x="0" y="0"/>
          <a:chExt cx="0" cy="0"/>
        </a:xfrm>
      </p:grpSpPr>
      <p:sp>
        <p:nvSpPr>
          <p:cNvPr id="981" name="Google Shape;981;g3d23b8c4579_0_1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2" name="Google Shape;982;g3d23b8c4579_0_1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endParaRPr sz="1200">
              <a:solidFill>
                <a:schemeClr val="dk1"/>
              </a:solidFill>
            </a:endParaRPr>
          </a:p>
          <a:p>
            <a:pPr indent="-304800" lvl="0" marL="457200" rtl="0" algn="l">
              <a:lnSpc>
                <a:spcPct val="115000"/>
              </a:lnSpc>
              <a:spcBef>
                <a:spcPts val="1200"/>
              </a:spcBef>
              <a:spcAft>
                <a:spcPts val="0"/>
              </a:spcAft>
              <a:buClr>
                <a:schemeClr val="dk1"/>
              </a:buClr>
              <a:buSzPts val="1200"/>
              <a:buFont typeface="Montserrat Medium"/>
              <a:buChar char="●"/>
            </a:pPr>
            <a:r>
              <a:rPr lang="en" sz="1200">
                <a:solidFill>
                  <a:schemeClr val="dk1"/>
                </a:solidFill>
              </a:rPr>
              <a:t>Must be mounted on the </a:t>
            </a:r>
            <a:r>
              <a:rPr b="1" lang="en" sz="1200">
                <a:solidFill>
                  <a:schemeClr val="dk1"/>
                </a:solidFill>
              </a:rPr>
              <a:t>left</a:t>
            </a:r>
            <a:r>
              <a:rPr lang="en" sz="1200">
                <a:solidFill>
                  <a:schemeClr val="dk1"/>
                </a:solidFill>
              </a:rPr>
              <a:t> side of the aircraft</a:t>
            </a:r>
            <a:endParaRPr sz="1200">
              <a:solidFill>
                <a:schemeClr val="dk1"/>
              </a:solidFill>
            </a:endParaRPr>
          </a:p>
          <a:p>
            <a:pPr indent="-304800" lvl="0" marL="457200" rtl="0" algn="l">
              <a:lnSpc>
                <a:spcPct val="150000"/>
              </a:lnSpc>
              <a:spcBef>
                <a:spcPts val="1000"/>
              </a:spcBef>
              <a:spcAft>
                <a:spcPts val="0"/>
              </a:spcAft>
              <a:buClr>
                <a:schemeClr val="dk1"/>
              </a:buClr>
              <a:buSzPts val="1200"/>
              <a:buChar char="●"/>
            </a:pPr>
            <a:r>
              <a:rPr lang="en" sz="1200">
                <a:solidFill>
                  <a:schemeClr val="dk1"/>
                </a:solidFill>
              </a:rPr>
              <a:t>Carry and precisely release lightweight items (&lt;385g)</a:t>
            </a:r>
            <a:endParaRPr sz="1200">
              <a:solidFill>
                <a:schemeClr val="dk1"/>
              </a:solidFill>
            </a:endParaRPr>
          </a:p>
          <a:p>
            <a:pPr indent="-304800" lvl="0" marL="457200" rtl="0" algn="l">
              <a:lnSpc>
                <a:spcPct val="150000"/>
              </a:lnSpc>
              <a:spcBef>
                <a:spcPts val="1000"/>
              </a:spcBef>
              <a:spcAft>
                <a:spcPts val="0"/>
              </a:spcAft>
              <a:buClr>
                <a:schemeClr val="dk1"/>
              </a:buClr>
              <a:buSzPts val="1200"/>
              <a:buChar char="●"/>
            </a:pPr>
            <a:r>
              <a:rPr lang="en" sz="1200">
                <a:solidFill>
                  <a:schemeClr val="dk1"/>
                </a:solidFill>
              </a:rPr>
              <a:t>Do not operate the Dropper attachment in precipitation</a:t>
            </a:r>
            <a:endParaRPr sz="1200">
              <a:solidFill>
                <a:schemeClr val="dk1"/>
              </a:solidFill>
            </a:endParaRPr>
          </a:p>
          <a:p>
            <a:pPr indent="0" lvl="0" marL="45720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g3bd91b451c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0" name="Google Shape;990;g3bd91b451c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Skydio X10D supports third-party attachments for integrators, expanding integration capabilities and providing customization options: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b="1" lang="en" sz="1200">
                <a:solidFill>
                  <a:schemeClr val="dk1"/>
                </a:solidFill>
              </a:rPr>
              <a:t>Carry mode </a:t>
            </a:r>
            <a:r>
              <a:rPr lang="en" sz="1200">
                <a:solidFill>
                  <a:schemeClr val="dk1"/>
                </a:solidFill>
              </a:rPr>
              <a:t>allows you to safely attach non-powered payloads</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[ask students] Why is this necessary if it’s non powered? </a:t>
            </a:r>
            <a:endParaRPr sz="1200">
              <a:solidFill>
                <a:schemeClr val="dk1"/>
              </a:solidFill>
            </a:endParaRPr>
          </a:p>
          <a:p>
            <a:pPr indent="-304800" lvl="2" marL="1371600" rtl="0" algn="l">
              <a:lnSpc>
                <a:spcPct val="115000"/>
              </a:lnSpc>
              <a:spcBef>
                <a:spcPts val="1000"/>
              </a:spcBef>
              <a:spcAft>
                <a:spcPts val="0"/>
              </a:spcAft>
              <a:buClr>
                <a:schemeClr val="dk1"/>
              </a:buClr>
              <a:buSzPts val="1200"/>
              <a:buChar char="■"/>
            </a:pPr>
            <a:r>
              <a:rPr lang="en" sz="1200">
                <a:solidFill>
                  <a:schemeClr val="dk1"/>
                </a:solidFill>
              </a:rPr>
              <a:t>Because the drone will automatically adjust flight behavior like OA, power estimation and other </a:t>
            </a:r>
            <a:r>
              <a:rPr lang="en" sz="1200">
                <a:solidFill>
                  <a:schemeClr val="dk1"/>
                </a:solidFill>
              </a:rPr>
              <a:t>flight</a:t>
            </a:r>
            <a:r>
              <a:rPr lang="en" sz="1200">
                <a:solidFill>
                  <a:schemeClr val="dk1"/>
                </a:solidFill>
              </a:rPr>
              <a:t> characteristics </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b="1" lang="en" sz="1200">
                <a:solidFill>
                  <a:schemeClr val="dk1"/>
                </a:solidFill>
              </a:rPr>
              <a:t>Power Mode</a:t>
            </a:r>
            <a:r>
              <a:rPr lang="en" sz="1200">
                <a:solidFill>
                  <a:schemeClr val="dk1"/>
                </a:solidFill>
              </a:rPr>
              <a:t> allows you to plug in a USB-connected attachment, which the drone will recognize and power</a:t>
            </a:r>
            <a:endParaRPr sz="1200">
              <a:solidFill>
                <a:schemeClr val="dk1"/>
              </a:solidFill>
            </a:endParaRPr>
          </a:p>
          <a:p>
            <a:pPr indent="-304800" lvl="1" marL="914400" rtl="0" algn="l">
              <a:lnSpc>
                <a:spcPct val="115000"/>
              </a:lnSpc>
              <a:spcBef>
                <a:spcPts val="1000"/>
              </a:spcBef>
              <a:spcAft>
                <a:spcPts val="1000"/>
              </a:spcAft>
              <a:buClr>
                <a:schemeClr val="dk1"/>
              </a:buClr>
              <a:buSzPts val="1200"/>
              <a:buChar char="○"/>
            </a:pPr>
            <a:r>
              <a:rPr lang="en" sz="1200">
                <a:solidFill>
                  <a:schemeClr val="dk1"/>
                </a:solidFill>
              </a:rPr>
              <a:t>You’ll also notice a quick action button appear on screen, allowing you to actuate that attachment</a:t>
            </a:r>
            <a:endParaRPr sz="120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g25dd63a39a6_0_1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9" name="Google Shape;999;g25dd63a39a6_0_1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Trainer Notes:  </a:t>
            </a:r>
            <a:r>
              <a:rPr lang="en" sz="1200">
                <a:solidFill>
                  <a:schemeClr val="dk1"/>
                </a:solidFill>
              </a:rPr>
              <a:t>We’re now moving into system setup. This is the step-by-step process to get your X10D flight-ready, from unfolding the aircraft to establishing a controller connection. In this section, precision matters. Failure to set up properly can lead to flight failures or damaged hardware, especially in tactical environments.</a:t>
            </a:r>
            <a:endParaRPr sz="1200">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g35439f8f64f_1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6" name="Google Shape;1006;g35439f8f64f_1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Let’s walk through physical assembly:</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b="1" lang="en" sz="1200">
                <a:solidFill>
                  <a:schemeClr val="dk1"/>
                </a:solidFill>
              </a:rPr>
              <a:t>Unfold the rear arms first</a:t>
            </a:r>
            <a:r>
              <a:rPr lang="en" sz="1200">
                <a:solidFill>
                  <a:schemeClr val="dk1"/>
                </a:solidFill>
              </a:rPr>
              <a:t> - these are the gray arms and should swing backward</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b="1" lang="en" sz="1200">
                <a:solidFill>
                  <a:schemeClr val="dk1"/>
                </a:solidFill>
              </a:rPr>
              <a:t>Next, unfold the front arms</a:t>
            </a:r>
            <a:r>
              <a:rPr lang="en" sz="1200">
                <a:solidFill>
                  <a:schemeClr val="dk1"/>
                </a:solidFill>
              </a:rPr>
              <a:t> - they’re black and rotate forward toward the sensor package</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b="1" lang="en" sz="1200">
                <a:solidFill>
                  <a:schemeClr val="dk1"/>
                </a:solidFill>
              </a:rPr>
              <a:t>Before you power up</a:t>
            </a:r>
            <a:r>
              <a:rPr lang="en" sz="1200">
                <a:solidFill>
                  <a:schemeClr val="dk1"/>
                </a:solidFill>
              </a:rPr>
              <a:t>, remove the </a:t>
            </a:r>
            <a:r>
              <a:rPr b="1" lang="en" sz="1200">
                <a:solidFill>
                  <a:schemeClr val="dk1"/>
                </a:solidFill>
              </a:rPr>
              <a:t>sensor lock</a:t>
            </a:r>
            <a:r>
              <a:rPr lang="en" sz="1200">
                <a:solidFill>
                  <a:schemeClr val="dk1"/>
                </a:solidFill>
              </a:rPr>
              <a:t>.  This protects the sensor array during transport. With one hand, hold  Pull it straight up until it clicks free.</a:t>
            </a:r>
            <a:endParaRPr sz="1200">
              <a:solidFill>
                <a:schemeClr val="dk1"/>
              </a:solidFill>
            </a:endParaRPr>
          </a:p>
          <a:p>
            <a:pPr indent="0" lvl="0" marL="0" rtl="0" algn="l">
              <a:lnSpc>
                <a:spcPct val="115000"/>
              </a:lnSpc>
              <a:spcBef>
                <a:spcPts val="1200"/>
              </a:spcBef>
              <a:spcAft>
                <a:spcPts val="1000"/>
              </a:spcAft>
              <a:buNone/>
            </a:pPr>
            <a:r>
              <a:rPr lang="en" sz="1200">
                <a:solidFill>
                  <a:schemeClr val="dk1"/>
                </a:solidFill>
              </a:rPr>
              <a:t>Assembly is straightforward but critical. Rushed setups are how we see sensor damage or unstable flight performance.</a:t>
            </a:r>
            <a:endParaRPr b="1" sz="120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g2ec4ce1de38_0_14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9" name="Google Shape;779;g2ec4ce1de38_0_14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200"/>
              </a:spcAft>
              <a:buNone/>
            </a:pPr>
            <a:r>
              <a:rPr b="1" lang="en" sz="1200">
                <a:solidFill>
                  <a:schemeClr val="dk1"/>
                </a:solidFill>
              </a:rPr>
              <a:t>Trainer </a:t>
            </a:r>
            <a:r>
              <a:rPr b="1" lang="en" sz="1200">
                <a:solidFill>
                  <a:schemeClr val="dk1"/>
                </a:solidFill>
              </a:rPr>
              <a:t>Notes</a:t>
            </a:r>
            <a:r>
              <a:rPr b="1" lang="en" sz="1200">
                <a:solidFill>
                  <a:schemeClr val="dk1"/>
                </a:solidFill>
              </a:rPr>
              <a:t>:  </a:t>
            </a:r>
            <a:r>
              <a:rPr lang="en" sz="1200">
                <a:solidFill>
                  <a:schemeClr val="dk1"/>
                </a:solidFill>
              </a:rPr>
              <a:t>This module will give you a tactical understanding of how to safely prep and launch your X10D, manage users and equipment through the Fleet Manager, and conduct necessary preflight steps. Everything we cover today is foundational for operations in real-world conditions, especially in GPS-degraded or communication-contested environments.</a:t>
            </a:r>
            <a:endParaRPr sz="1200">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g35439f8f64f_1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1" name="Google Shape;1021;g35439f8f64f_1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Once the drone is physically ready</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Insert a fully charged battery using the guide rails.  Make sure the magnets engage securely.</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Power up the </a:t>
            </a:r>
            <a:r>
              <a:rPr b="1" lang="en" sz="1200">
                <a:solidFill>
                  <a:schemeClr val="dk1"/>
                </a:solidFill>
              </a:rPr>
              <a:t>drone</a:t>
            </a:r>
            <a:r>
              <a:rPr lang="en" sz="1200">
                <a:solidFill>
                  <a:schemeClr val="dk1"/>
                </a:solidFill>
              </a:rPr>
              <a:t> by pressing and holding the button for 3 seconds or until the LEDs slightly dim</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Ensure the sensor lock is removed prior to power up</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Sensor will do a functions check, so do not keep camera motors locked</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Use caution around the USB-C port cover above the battery. If the cover is ripped off or otherwise disengaged, rain can now enter that port.</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Power up the </a:t>
            </a:r>
            <a:r>
              <a:rPr b="1" lang="en" sz="1200">
                <a:solidFill>
                  <a:schemeClr val="dk1"/>
                </a:solidFill>
              </a:rPr>
              <a:t>controller</a:t>
            </a:r>
            <a:r>
              <a:rPr lang="en" sz="1200">
                <a:solidFill>
                  <a:schemeClr val="dk1"/>
                </a:solidFill>
              </a:rPr>
              <a:t> by pressing and holding its battery button for 5 seconds</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6" name="Shape 1036"/>
        <p:cNvGrpSpPr/>
        <p:nvPr/>
      </p:nvGrpSpPr>
      <p:grpSpPr>
        <a:xfrm>
          <a:off x="0" y="0"/>
          <a:ext cx="0" cy="0"/>
          <a:chOff x="0" y="0"/>
          <a:chExt cx="0" cy="0"/>
        </a:xfrm>
      </p:grpSpPr>
      <p:sp>
        <p:nvSpPr>
          <p:cNvPr id="1037" name="Google Shape;1037;g378675cef36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8" name="Google Shape;1038;g378675cef36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On initial startup, the system will prompt you to choose a language. English, Spanish, or Ukrainian.</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This can be changed later under </a:t>
            </a:r>
            <a:r>
              <a:rPr b="1" lang="en" sz="1200">
                <a:solidFill>
                  <a:schemeClr val="dk1"/>
                </a:solidFill>
              </a:rPr>
              <a:t>Global Settings &gt; Information &gt; Language</a:t>
            </a:r>
            <a:r>
              <a:rPr lang="en" sz="1200">
                <a:solidFill>
                  <a:schemeClr val="dk1"/>
                </a:solidFill>
              </a:rPr>
              <a: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For consistency during training and ops, default to English unless operational requirements dictate otherwise</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4" name="Shape 1044"/>
        <p:cNvGrpSpPr/>
        <p:nvPr/>
      </p:nvGrpSpPr>
      <p:grpSpPr>
        <a:xfrm>
          <a:off x="0" y="0"/>
          <a:ext cx="0" cy="0"/>
          <a:chOff x="0" y="0"/>
          <a:chExt cx="0" cy="0"/>
        </a:xfrm>
      </p:grpSpPr>
      <p:sp>
        <p:nvSpPr>
          <p:cNvPr id="1045" name="Google Shape;1045;g378675cef3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6" name="Google Shape;1046;g378675cef3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If your controller is wifi enabled, you will have to complete a few more steps</a:t>
            </a:r>
            <a:endParaRPr sz="1200">
              <a:solidFill>
                <a:schemeClr val="dk1"/>
              </a:solidFill>
            </a:endParaRPr>
          </a:p>
          <a:p>
            <a:pPr indent="-298450" lvl="0" marL="457200" rtl="0" algn="l">
              <a:spcBef>
                <a:spcPts val="1000"/>
              </a:spcBef>
              <a:spcAft>
                <a:spcPts val="0"/>
              </a:spcAft>
              <a:buSzPts val="1100"/>
              <a:buChar char="●"/>
            </a:pPr>
            <a:r>
              <a:rPr lang="en" sz="1200">
                <a:solidFill>
                  <a:schemeClr val="dk1"/>
                </a:solidFill>
              </a:rPr>
              <a:t>Input your email address that is associated with the Fleet Manager for Offline Drones (Skydio Cloud) account</a:t>
            </a:r>
            <a:endParaRPr sz="1200">
              <a:solidFill>
                <a:schemeClr val="dk1"/>
              </a:solidFill>
            </a:endParaRPr>
          </a:p>
          <a:p>
            <a:pPr indent="-304800" lvl="0" marL="457200" rtl="0" algn="l">
              <a:spcBef>
                <a:spcPts val="1000"/>
              </a:spcBef>
              <a:spcAft>
                <a:spcPts val="0"/>
              </a:spcAft>
              <a:buClr>
                <a:schemeClr val="dk1"/>
              </a:buClr>
              <a:buSzPts val="1200"/>
              <a:buChar char="●"/>
            </a:pPr>
            <a:r>
              <a:rPr lang="en" sz="1200">
                <a:solidFill>
                  <a:schemeClr val="dk1"/>
                </a:solidFill>
              </a:rPr>
              <a:t>You’ll receive a 6 digit code to that email</a:t>
            </a:r>
            <a:endParaRPr sz="1200">
              <a:solidFill>
                <a:schemeClr val="dk1"/>
              </a:solidFill>
            </a:endParaRPr>
          </a:p>
          <a:p>
            <a:pPr indent="-304800" lvl="0" marL="457200" rtl="0" algn="l">
              <a:spcBef>
                <a:spcPts val="1000"/>
              </a:spcBef>
              <a:spcAft>
                <a:spcPts val="0"/>
              </a:spcAft>
              <a:buClr>
                <a:schemeClr val="dk1"/>
              </a:buClr>
              <a:buSzPts val="1200"/>
              <a:buChar char="●"/>
            </a:pPr>
            <a:r>
              <a:rPr lang="en" sz="1200">
                <a:solidFill>
                  <a:schemeClr val="dk1"/>
                </a:solidFill>
              </a:rPr>
              <a:t>Plug it in when prompted</a:t>
            </a:r>
            <a:endParaRPr sz="1200">
              <a:solidFill>
                <a:schemeClr val="dk1"/>
              </a:solidFill>
            </a:endParaRPr>
          </a:p>
          <a:p>
            <a:pPr indent="-304800" lvl="0" marL="457200" rtl="0" algn="l">
              <a:spcBef>
                <a:spcPts val="1000"/>
              </a:spcBef>
              <a:spcAft>
                <a:spcPts val="1000"/>
              </a:spcAft>
              <a:buClr>
                <a:schemeClr val="dk1"/>
              </a:buClr>
              <a:buSzPts val="1200"/>
              <a:buChar char="●"/>
            </a:pPr>
            <a:r>
              <a:rPr lang="en" sz="1200">
                <a:solidFill>
                  <a:schemeClr val="dk1"/>
                </a:solidFill>
              </a:rPr>
              <a:t>Finally, set a 6 digit PIN for security and for changing user profiles</a:t>
            </a:r>
            <a:endParaRPr sz="1200">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3" name="Shape 1053"/>
        <p:cNvGrpSpPr/>
        <p:nvPr/>
      </p:nvGrpSpPr>
      <p:grpSpPr>
        <a:xfrm>
          <a:off x="0" y="0"/>
          <a:ext cx="0" cy="0"/>
          <a:chOff x="0" y="0"/>
          <a:chExt cx="0" cy="0"/>
        </a:xfrm>
      </p:grpSpPr>
      <p:sp>
        <p:nvSpPr>
          <p:cNvPr id="1054" name="Google Shape;1054;g378675cef36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5" name="Google Shape;1055;g378675cef36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Multiple users can log into the controller making flight attribution much easier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Select Global Settings and then select your account at the top of the menu</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You’ll see “Add Another Account” at the bottom of that menu.  Select it.</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Follow the prompts to login and set a PIN</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1" name="Shape 1061"/>
        <p:cNvGrpSpPr/>
        <p:nvPr/>
      </p:nvGrpSpPr>
      <p:grpSpPr>
        <a:xfrm>
          <a:off x="0" y="0"/>
          <a:ext cx="0" cy="0"/>
          <a:chOff x="0" y="0"/>
          <a:chExt cx="0" cy="0"/>
        </a:xfrm>
      </p:grpSpPr>
      <p:sp>
        <p:nvSpPr>
          <p:cNvPr id="1062" name="Google Shape;1062;g35439f8f64f_1_3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3" name="Google Shape;1063;g35439f8f64f_1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Pairing the controller with the aircraft is a simple but required step before first flight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Plug the provided </a:t>
            </a:r>
            <a:r>
              <a:rPr b="1" lang="en" sz="1200">
                <a:solidFill>
                  <a:schemeClr val="dk1"/>
                </a:solidFill>
              </a:rPr>
              <a:t>USB-C cable</a:t>
            </a:r>
            <a:r>
              <a:rPr lang="en" sz="1200">
                <a:solidFill>
                  <a:schemeClr val="dk1"/>
                </a:solidFill>
              </a:rPr>
              <a:t> into the rear port of both the drone and controller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 controller will recognize the drone and pair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 can pair multiple aircraft to one controller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 must </a:t>
            </a:r>
            <a:r>
              <a:rPr b="1" lang="en" sz="1200">
                <a:solidFill>
                  <a:schemeClr val="dk1"/>
                </a:solidFill>
              </a:rPr>
              <a:t>unplug the cable before flying</a:t>
            </a:r>
            <a:endParaRPr sz="1200">
              <a:solidFill>
                <a:schemeClr val="dk1"/>
              </a:solidFill>
            </a:endParaRPr>
          </a:p>
          <a:p>
            <a:pPr indent="0" lvl="0" marL="0" rtl="0" algn="l">
              <a:lnSpc>
                <a:spcPct val="115000"/>
              </a:lnSpc>
              <a:spcBef>
                <a:spcPts val="1000"/>
              </a:spcBef>
              <a:spcAft>
                <a:spcPts val="0"/>
              </a:spcAft>
              <a:buNone/>
            </a:pPr>
            <a:r>
              <a:rPr lang="en" sz="1200">
                <a:solidFill>
                  <a:schemeClr val="dk1"/>
                </a:solidFill>
              </a:rPr>
              <a:t>Forgetting to unplug can cause startup errors or flight lockouts.</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9" name="Shape 1069"/>
        <p:cNvGrpSpPr/>
        <p:nvPr/>
      </p:nvGrpSpPr>
      <p:grpSpPr>
        <a:xfrm>
          <a:off x="0" y="0"/>
          <a:ext cx="0" cy="0"/>
          <a:chOff x="0" y="0"/>
          <a:chExt cx="0" cy="0"/>
        </a:xfrm>
      </p:grpSpPr>
      <p:sp>
        <p:nvSpPr>
          <p:cNvPr id="1070" name="Google Shape;1070;g29bad68331b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1" name="Google Shape;1071;g29bad68331b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200"/>
              </a:spcAft>
              <a:buNone/>
            </a:pPr>
            <a:r>
              <a:rPr b="1" lang="en" sz="1200">
                <a:solidFill>
                  <a:schemeClr val="dk1"/>
                </a:solidFill>
              </a:rPr>
              <a:t>Trainer Notes:  </a:t>
            </a:r>
            <a:r>
              <a:rPr lang="en" sz="1200">
                <a:solidFill>
                  <a:schemeClr val="dk1"/>
                </a:solidFill>
              </a:rPr>
              <a:t>You’ll now assemble, power on, log in, and pair your X10D system. This hands-on flow should be second nature in field conditions.</a:t>
            </a:r>
            <a:endParaRPr sz="1200">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g2c13f7236c3_0_6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7" name="Google Shape;1077;g2c13f7236c3_0_6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200"/>
              </a:spcAft>
              <a:buNone/>
            </a:pPr>
            <a:r>
              <a:rPr b="1" lang="en" sz="1200">
                <a:solidFill>
                  <a:schemeClr val="dk1"/>
                </a:solidFill>
              </a:rPr>
              <a:t>Trainer Notes:  </a:t>
            </a:r>
            <a:r>
              <a:rPr lang="en" sz="1200">
                <a:solidFill>
                  <a:schemeClr val="dk1"/>
                </a:solidFill>
              </a:rPr>
              <a:t>Next, we’ll cover </a:t>
            </a:r>
            <a:r>
              <a:rPr b="1" lang="en" sz="1200">
                <a:solidFill>
                  <a:schemeClr val="dk1"/>
                </a:solidFill>
              </a:rPr>
              <a:t>Skydio Fleet Manager for Offline Drones</a:t>
            </a:r>
            <a:r>
              <a:rPr lang="en" sz="1200">
                <a:solidFill>
                  <a:schemeClr val="dk1"/>
                </a:solidFill>
              </a:rPr>
              <a:t>. It allows secure fleet and user management. Think of it as your digital armory log for UAS assets.”</a:t>
            </a:r>
            <a:endParaRPr sz="1200">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g2c13f7236c3_0_6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4" name="Google Shape;1084;g2c13f7236c3_0_6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Fleet Manager gives you centralized oversight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Manage aircraft and operators from one secure dashboard</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Securely track all drones and accessories assigned to your unit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Self-serve firmware updates and license applications are built in</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 can also access support resources directly through this interface</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g24df838857c_0_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2" name="Google Shape;1092;g24df838857c_0_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Fleet Manager uses a </a:t>
            </a:r>
            <a:r>
              <a:rPr b="1" lang="en" sz="1200">
                <a:solidFill>
                  <a:schemeClr val="dk1"/>
                </a:solidFill>
              </a:rPr>
              <a:t>role-based permission structure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b="1" lang="en" sz="1200">
                <a:solidFill>
                  <a:schemeClr val="dk1"/>
                </a:solidFill>
              </a:rPr>
              <a:t>Org Admins</a:t>
            </a:r>
            <a:r>
              <a:rPr lang="en" sz="1200">
                <a:solidFill>
                  <a:schemeClr val="dk1"/>
                </a:solidFill>
              </a:rPr>
              <a:t> control the whole environment; users, fleet, settings, etc…</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b="1" lang="en" sz="1200">
                <a:solidFill>
                  <a:schemeClr val="dk1"/>
                </a:solidFill>
              </a:rPr>
              <a:t>Cloud Users</a:t>
            </a:r>
            <a:r>
              <a:rPr lang="en" sz="1200">
                <a:solidFill>
                  <a:schemeClr val="dk1"/>
                </a:solidFill>
              </a:rPr>
              <a:t> can view and manage portal data, but cannot adjust settings, claim devices, or add users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b="1" lang="en" sz="1200">
                <a:solidFill>
                  <a:schemeClr val="dk1"/>
                </a:solidFill>
              </a:rPr>
              <a:t>Roles</a:t>
            </a:r>
            <a:endParaRPr b="1" sz="1200">
              <a:solidFill>
                <a:schemeClr val="dk1"/>
              </a:solidFill>
            </a:endParaRPr>
          </a:p>
          <a:p>
            <a:pPr indent="-304800" lvl="1" marL="914400" rtl="0" algn="l">
              <a:lnSpc>
                <a:spcPct val="115000"/>
              </a:lnSpc>
              <a:spcBef>
                <a:spcPts val="1000"/>
              </a:spcBef>
              <a:spcAft>
                <a:spcPts val="0"/>
              </a:spcAft>
              <a:buClr>
                <a:schemeClr val="dk1"/>
              </a:buClr>
              <a:buSzPts val="1200"/>
              <a:buChar char="○"/>
            </a:pPr>
            <a:r>
              <a:rPr b="1" lang="en" sz="1200">
                <a:solidFill>
                  <a:schemeClr val="dk1"/>
                </a:solidFill>
              </a:rPr>
              <a:t>Pilot -</a:t>
            </a:r>
            <a:r>
              <a:rPr lang="en" sz="1200">
                <a:solidFill>
                  <a:schemeClr val="dk1"/>
                </a:solidFill>
              </a:rPr>
              <a:t> User is assigned to a vehicle, but has no Cloud dashboard access</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b="1" lang="en" sz="1200">
                <a:solidFill>
                  <a:schemeClr val="dk1"/>
                </a:solidFill>
              </a:rPr>
              <a:t>Cloud User</a:t>
            </a:r>
            <a:r>
              <a:rPr lang="en" sz="1200">
                <a:solidFill>
                  <a:schemeClr val="dk1"/>
                </a:solidFill>
              </a:rPr>
              <a:t> - Can view dashboard, download flight data, and sync, manage and view media (with the purchase of Media Sync)</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b="1" lang="en" sz="1200">
                <a:solidFill>
                  <a:schemeClr val="dk1"/>
                </a:solidFill>
              </a:rPr>
              <a:t>Remote Pilot</a:t>
            </a:r>
            <a:r>
              <a:rPr lang="en" sz="1200">
                <a:solidFill>
                  <a:schemeClr val="dk1"/>
                </a:solidFill>
              </a:rPr>
              <a:t> - Required to fly over cellular connectivity (including Fusion), can plan and run missions (Skydio Dock and Remote Ops only)</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b="1" lang="en" sz="1200">
                <a:solidFill>
                  <a:schemeClr val="dk1"/>
                </a:solidFill>
              </a:rPr>
              <a:t>Organization Admin</a:t>
            </a:r>
            <a:r>
              <a:rPr lang="en" sz="1200">
                <a:solidFill>
                  <a:schemeClr val="dk1"/>
                </a:solidFill>
              </a:rPr>
              <a:t> - Has full Cloud access</a:t>
            </a:r>
            <a:endParaRPr sz="1200">
              <a:solidFill>
                <a:schemeClr val="dk1"/>
              </a:solidFill>
            </a:endParaRPr>
          </a:p>
          <a:p>
            <a:pPr indent="0" lvl="0" marL="0" rtl="0" algn="l">
              <a:lnSpc>
                <a:spcPct val="115000"/>
              </a:lnSpc>
              <a:spcBef>
                <a:spcPts val="1000"/>
              </a:spcBef>
              <a:spcAft>
                <a:spcPts val="0"/>
              </a:spcAft>
              <a:buNone/>
            </a:pPr>
            <a:r>
              <a:t/>
            </a:r>
            <a:endParaRPr sz="1200">
              <a:solidFill>
                <a:schemeClr val="dk1"/>
              </a:solidFill>
            </a:endParaRPr>
          </a:p>
          <a:p>
            <a:pPr indent="0" lvl="0" marL="0" rtl="0" algn="l">
              <a:spcBef>
                <a:spcPts val="1000"/>
              </a:spcBef>
              <a:spcAft>
                <a:spcPts val="1000"/>
              </a:spcAft>
              <a:buNone/>
            </a:pPr>
            <a:r>
              <a:t/>
            </a:r>
            <a:endParaRPr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8" name="Shape 1098"/>
        <p:cNvGrpSpPr/>
        <p:nvPr/>
      </p:nvGrpSpPr>
      <p:grpSpPr>
        <a:xfrm>
          <a:off x="0" y="0"/>
          <a:ext cx="0" cy="0"/>
          <a:chOff x="0" y="0"/>
          <a:chExt cx="0" cy="0"/>
        </a:xfrm>
      </p:grpSpPr>
      <p:sp>
        <p:nvSpPr>
          <p:cNvPr id="1099" name="Google Shape;1099;g35439f8f64f_1_6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0" name="Google Shape;1100;g35439f8f64f_1_6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To update any drone in your organization, you must first </a:t>
            </a:r>
            <a:r>
              <a:rPr b="1" lang="en" sz="1200">
                <a:solidFill>
                  <a:schemeClr val="dk1"/>
                </a:solidFill>
              </a:rPr>
              <a:t>claim it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This can be done individually or by uploading a CSV file with multiple serial numbers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If the drone isn’t claimed, you won’t be able to push updates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Make sure your team claims newly fielded systems as soon as they’re received.  This keeps your inventory current and ensures operational readiness.</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g29bad68331b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3" name="Google Shape;803;g29bad68331b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200"/>
              </a:spcAft>
              <a:buClr>
                <a:schemeClr val="dk1"/>
              </a:buClr>
              <a:buSzPts val="1100"/>
              <a:buFont typeface="Arial"/>
              <a:buNone/>
            </a:pPr>
            <a:r>
              <a:rPr b="1" lang="en" sz="1200">
                <a:solidFill>
                  <a:schemeClr val="dk1"/>
                </a:solidFill>
              </a:rPr>
              <a:t>Trainer Notes:</a:t>
            </a:r>
            <a:r>
              <a:rPr lang="en" sz="1200">
                <a:solidFill>
                  <a:schemeClr val="dk1"/>
                </a:solidFill>
              </a:rPr>
              <a:t>  The Skydio X10D’s advanced autonomy reduces pilot workload, but safety protocols still apply. Keep in mind, propellers can cause injury, and Skydio’s sensors do not detect everything, especially wires or reflective surfaces. You’re still the operator in command.  It is your responsibility to maintain situational awareness.</a:t>
            </a:r>
            <a:endParaRPr sz="1200">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6" name="Shape 1106"/>
        <p:cNvGrpSpPr/>
        <p:nvPr/>
      </p:nvGrpSpPr>
      <p:grpSpPr>
        <a:xfrm>
          <a:off x="0" y="0"/>
          <a:ext cx="0" cy="0"/>
          <a:chOff x="0" y="0"/>
          <a:chExt cx="0" cy="0"/>
        </a:xfrm>
      </p:grpSpPr>
      <p:sp>
        <p:nvSpPr>
          <p:cNvPr id="1107" name="Google Shape;1107;g29ac38eeea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8" name="Google Shape;1108;g29ac38eeea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Every drone needs a valid software license to access full features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Go to </a:t>
            </a:r>
            <a:r>
              <a:rPr b="1" lang="en" sz="1200">
                <a:solidFill>
                  <a:schemeClr val="dk1"/>
                </a:solidFill>
              </a:rPr>
              <a:t>Settings &gt; Licenses</a:t>
            </a:r>
            <a:r>
              <a:rPr lang="en" sz="1200">
                <a:solidFill>
                  <a:schemeClr val="dk1"/>
                </a:solidFill>
              </a:rPr>
              <a:t> to apply or transfer licenses between drones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After applying a license, generate and download the update and install it on the aircraft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Full SW update- for Skydio releases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Configuration only- for license, settings, and name changes</a:t>
            </a:r>
            <a:endParaRPr sz="1200">
              <a:solidFill>
                <a:schemeClr val="dk1"/>
              </a:solidFill>
            </a:endParaRPr>
          </a:p>
          <a:p>
            <a:pPr indent="0" lvl="0" marL="0" rtl="0" algn="l">
              <a:lnSpc>
                <a:spcPct val="115000"/>
              </a:lnSpc>
              <a:spcBef>
                <a:spcPts val="1000"/>
              </a:spcBef>
              <a:spcAft>
                <a:spcPts val="1000"/>
              </a:spcAft>
              <a:buNone/>
            </a:pPr>
            <a:r>
              <a:rPr lang="en" sz="1200">
                <a:solidFill>
                  <a:schemeClr val="dk1"/>
                </a:solidFill>
              </a:rPr>
              <a:t>This allows you to keep your fleet fully mission-capable without waiting on external support.</a:t>
            </a:r>
            <a:endParaRPr sz="1200">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g37af0257f9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6" name="Google Shape;1116;g37af0257f9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Flight Settings allows Org Admins to apply default settings to all drones in the org when Flight </a:t>
            </a:r>
            <a:r>
              <a:rPr lang="en" sz="1200">
                <a:solidFill>
                  <a:schemeClr val="dk1"/>
                </a:solidFill>
              </a:rPr>
              <a:t>Policy</a:t>
            </a:r>
            <a:r>
              <a:rPr lang="en" sz="1200">
                <a:solidFill>
                  <a:schemeClr val="dk1"/>
                </a:solidFill>
              </a:rPr>
              <a:t> for Non-Docked drones is enabled.</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This sets default configurations for settings like Flight Controls, Lighting, Return Behavior, and Lost Connection</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In order to tapply these settings, Admins MUST generate a Configurations Only update file and apply to the aircraft as you would a normal software update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Plots can still edit these settings on the controller.  However, settings will default back to the Flight Policy after every flight and/or power cycle.</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3" name="Shape 1123"/>
        <p:cNvGrpSpPr/>
        <p:nvPr/>
      </p:nvGrpSpPr>
      <p:grpSpPr>
        <a:xfrm>
          <a:off x="0" y="0"/>
          <a:ext cx="0" cy="0"/>
          <a:chOff x="0" y="0"/>
          <a:chExt cx="0" cy="0"/>
        </a:xfrm>
      </p:grpSpPr>
      <p:sp>
        <p:nvSpPr>
          <p:cNvPr id="1124" name="Google Shape;1124;g26257aaba5b_1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5" name="Google Shape;1125;g26257aaba5b_1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Trainer Notes:  </a:t>
            </a:r>
            <a:r>
              <a:rPr lang="en" sz="1200"/>
              <a:t>Now log into the portal, add your users, and claim your equipment.</a:t>
            </a:r>
            <a:endParaRPr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9" name="Shape 1129"/>
        <p:cNvGrpSpPr/>
        <p:nvPr/>
      </p:nvGrpSpPr>
      <p:grpSpPr>
        <a:xfrm>
          <a:off x="0" y="0"/>
          <a:ext cx="0" cy="0"/>
          <a:chOff x="0" y="0"/>
          <a:chExt cx="0" cy="0"/>
        </a:xfrm>
      </p:grpSpPr>
      <p:sp>
        <p:nvSpPr>
          <p:cNvPr id="1130" name="Google Shape;1130;g25dd63a39a6_0_1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1" name="Google Shape;1131;g25dd63a39a6_0_1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200"/>
              </a:spcAft>
              <a:buNone/>
            </a:pPr>
            <a:r>
              <a:rPr b="1" lang="en" sz="1200">
                <a:solidFill>
                  <a:schemeClr val="dk1"/>
                </a:solidFill>
              </a:rPr>
              <a:t>Trainer Notes:  </a:t>
            </a:r>
            <a:r>
              <a:rPr lang="en" sz="1200"/>
              <a:t>This section is all about mission prep. Before a single propeller spins, you need to ensure your drone, controller, environment, and software are ready. Tactical UAV failures don’t usually happen mid-air.  They happen during sloppy prep. These steps will help you avoid that.”</a:t>
            </a:r>
            <a:endParaRPr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6" name="Shape 1136"/>
        <p:cNvGrpSpPr/>
        <p:nvPr/>
      </p:nvGrpSpPr>
      <p:grpSpPr>
        <a:xfrm>
          <a:off x="0" y="0"/>
          <a:ext cx="0" cy="0"/>
          <a:chOff x="0" y="0"/>
          <a:chExt cx="0" cy="0"/>
        </a:xfrm>
      </p:grpSpPr>
      <p:sp>
        <p:nvSpPr>
          <p:cNvPr id="1137" name="Google Shape;1137;g2d1659f9e60_2_10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8" name="Google Shape;1138;g2d1659f9e60_2_10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a:solidFill>
                  <a:schemeClr val="dk1"/>
                </a:solidFill>
              </a:rPr>
              <a:t>Although not required, importing </a:t>
            </a:r>
            <a:r>
              <a:rPr b="1" lang="en">
                <a:solidFill>
                  <a:schemeClr val="dk1"/>
                </a:solidFill>
              </a:rPr>
              <a:t>map data</a:t>
            </a:r>
            <a:r>
              <a:rPr lang="en">
                <a:solidFill>
                  <a:schemeClr val="dk1"/>
                </a:solidFill>
              </a:rPr>
              <a:t> improves situational awareness during mission planning.</a:t>
            </a:r>
            <a:endParaRPr>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These maps help orient you in areas with limited GPS fidelity or visual landmarks</a:t>
            </a:r>
            <a:endParaRPr>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Only .mbtiles base maps are supported </a:t>
            </a:r>
            <a:endParaRPr>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Store map files on a USB-C drive, plug it into the controller, then navigate to </a:t>
            </a:r>
            <a:r>
              <a:rPr b="1" lang="en">
                <a:solidFill>
                  <a:schemeClr val="dk1"/>
                </a:solidFill>
              </a:rPr>
              <a:t>Global Settings &gt; Import Maps</a:t>
            </a:r>
            <a:endParaRPr>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Once imported, they live in your </a:t>
            </a:r>
            <a:r>
              <a:rPr b="1" lang="en">
                <a:solidFill>
                  <a:schemeClr val="dk1"/>
                </a:solidFill>
              </a:rPr>
              <a:t>Map Library</a:t>
            </a:r>
            <a:r>
              <a:rPr lang="en">
                <a:solidFill>
                  <a:schemeClr val="dk1"/>
                </a:solidFill>
              </a:rPr>
              <a:t> for offline use</a:t>
            </a:r>
            <a:endParaRPr>
              <a:solidFill>
                <a:schemeClr val="dk1"/>
              </a:solidFill>
            </a:endParaRPr>
          </a:p>
          <a:p>
            <a:pPr indent="0" lvl="0" marL="0" rtl="0" algn="l">
              <a:lnSpc>
                <a:spcPct val="115000"/>
              </a:lnSpc>
              <a:spcBef>
                <a:spcPts val="1000"/>
              </a:spcBef>
              <a:spcAft>
                <a:spcPts val="0"/>
              </a:spcAft>
              <a:buNone/>
            </a:pPr>
            <a:r>
              <a:rPr lang="en">
                <a:solidFill>
                  <a:schemeClr val="dk1"/>
                </a:solidFill>
              </a:rPr>
              <a:t>This is extremely useful for pre-mission briefings and flight route validation.</a:t>
            </a:r>
            <a:endParaRPr>
              <a:solidFill>
                <a:schemeClr val="dk1"/>
              </a:solidFill>
            </a:endParaRPr>
          </a:p>
          <a:p>
            <a:pPr indent="0" lvl="0" marL="0" rtl="0" algn="l">
              <a:lnSpc>
                <a:spcPct val="115000"/>
              </a:lnSpc>
              <a:spcBef>
                <a:spcPts val="1000"/>
              </a:spcBef>
              <a:spcAft>
                <a:spcPts val="100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4" name="Shape 1144"/>
        <p:cNvGrpSpPr/>
        <p:nvPr/>
      </p:nvGrpSpPr>
      <p:grpSpPr>
        <a:xfrm>
          <a:off x="0" y="0"/>
          <a:ext cx="0" cy="0"/>
          <a:chOff x="0" y="0"/>
          <a:chExt cx="0" cy="0"/>
        </a:xfrm>
      </p:grpSpPr>
      <p:sp>
        <p:nvSpPr>
          <p:cNvPr id="1145" name="Google Shape;1145;g378675cef36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6" name="Google Shape;1146;g378675cef36_2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a:solidFill>
                  <a:schemeClr val="dk1"/>
                </a:solidFill>
              </a:rPr>
              <a:t>If your controller is wifi-enabled, you can download map data directly to your controller.</a:t>
            </a:r>
            <a:endParaRPr>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Just ensure you’re connected to Wifi and navigate to </a:t>
            </a:r>
            <a:r>
              <a:rPr b="1" lang="en">
                <a:solidFill>
                  <a:schemeClr val="dk1"/>
                </a:solidFill>
              </a:rPr>
              <a:t>Global Settings &gt; Info &gt; Download Maps &gt; Add New Maps</a:t>
            </a:r>
            <a:r>
              <a:rPr lang="en">
                <a:solidFill>
                  <a:schemeClr val="dk1"/>
                </a:solidFill>
              </a:rPr>
              <a:t>, then </a:t>
            </a:r>
            <a:r>
              <a:rPr lang="en">
                <a:solidFill>
                  <a:schemeClr val="dk1"/>
                </a:solidFill>
              </a:rPr>
              <a:t>scroll</a:t>
            </a:r>
            <a:r>
              <a:rPr lang="en">
                <a:solidFill>
                  <a:schemeClr val="dk1"/>
                </a:solidFill>
              </a:rPr>
              <a:t> to the area you’d like to download and tap </a:t>
            </a:r>
            <a:r>
              <a:rPr b="1" lang="en">
                <a:solidFill>
                  <a:schemeClr val="dk1"/>
                </a:solidFill>
              </a:rPr>
              <a:t>Download</a:t>
            </a:r>
            <a:endParaRPr b="1">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The download area will always be 3.5 miles x 3.5 miles</a:t>
            </a:r>
            <a:endParaRPr>
              <a:solidFill>
                <a:schemeClr val="dk1"/>
              </a:solidFill>
            </a:endParaRPr>
          </a:p>
          <a:p>
            <a:pPr indent="-298450" lvl="1" marL="914400" rtl="0" algn="l">
              <a:lnSpc>
                <a:spcPct val="115000"/>
              </a:lnSpc>
              <a:spcBef>
                <a:spcPts val="1000"/>
              </a:spcBef>
              <a:spcAft>
                <a:spcPts val="0"/>
              </a:spcAft>
              <a:buClr>
                <a:schemeClr val="dk1"/>
              </a:buClr>
              <a:buSzPts val="1100"/>
              <a:buAutoNum type="alphaLcPeriod"/>
            </a:pPr>
            <a:r>
              <a:rPr lang="en">
                <a:solidFill>
                  <a:schemeClr val="dk1"/>
                </a:solidFill>
              </a:rPr>
              <a:t>This differs from the previous process where the area downloaded is </a:t>
            </a:r>
            <a:r>
              <a:rPr lang="en">
                <a:solidFill>
                  <a:schemeClr val="dk1"/>
                </a:solidFill>
              </a:rPr>
              <a:t>limited</a:t>
            </a:r>
            <a:r>
              <a:rPr lang="en">
                <a:solidFill>
                  <a:schemeClr val="dk1"/>
                </a:solidFill>
              </a:rPr>
              <a:t> by the file size or tile count</a:t>
            </a:r>
            <a:endParaRPr>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Disable wifi once you’re done</a:t>
            </a:r>
            <a:endParaRPr>
              <a:solidFill>
                <a:schemeClr val="dk1"/>
              </a:solidFill>
            </a:endParaRPr>
          </a:p>
          <a:p>
            <a:pPr indent="-298450" lvl="1" marL="914400" rtl="0" algn="l">
              <a:lnSpc>
                <a:spcPct val="115000"/>
              </a:lnSpc>
              <a:spcBef>
                <a:spcPts val="1000"/>
              </a:spcBef>
              <a:spcAft>
                <a:spcPts val="0"/>
              </a:spcAft>
              <a:buClr>
                <a:schemeClr val="dk1"/>
              </a:buClr>
              <a:buSzPts val="1100"/>
              <a:buAutoNum type="alphaLcPeriod"/>
            </a:pPr>
            <a:r>
              <a:rPr lang="en">
                <a:solidFill>
                  <a:schemeClr val="dk1"/>
                </a:solidFill>
              </a:rPr>
              <a:t>Navigate to </a:t>
            </a:r>
            <a:r>
              <a:rPr b="1" lang="en">
                <a:solidFill>
                  <a:schemeClr val="dk1"/>
                </a:solidFill>
              </a:rPr>
              <a:t>Global Settings &gt; Info &gt; Network &gt; Wifi</a:t>
            </a:r>
            <a:endParaRPr b="1">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We’ll go through both map downloading processes in a bit during the prac app</a:t>
            </a:r>
            <a:endParaRPr>
              <a:solidFill>
                <a:schemeClr val="dk1"/>
              </a:solidFill>
            </a:endParaRPr>
          </a:p>
          <a:p>
            <a:pPr indent="0" lvl="0" marL="0" rtl="0" algn="l">
              <a:lnSpc>
                <a:spcPct val="115000"/>
              </a:lnSpc>
              <a:spcBef>
                <a:spcPts val="1000"/>
              </a:spcBef>
              <a:spcAft>
                <a:spcPts val="100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2" name="Shape 1152"/>
        <p:cNvGrpSpPr/>
        <p:nvPr/>
      </p:nvGrpSpPr>
      <p:grpSpPr>
        <a:xfrm>
          <a:off x="0" y="0"/>
          <a:ext cx="0" cy="0"/>
          <a:chOff x="0" y="0"/>
          <a:chExt cx="0" cy="0"/>
        </a:xfrm>
      </p:grpSpPr>
      <p:sp>
        <p:nvSpPr>
          <p:cNvPr id="1153" name="Google Shape;1153;g2d1659f9e60_2_9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4" name="Google Shape;1154;g2d1659f9e60_2_9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200"/>
              </a:spcAft>
              <a:buClr>
                <a:schemeClr val="dk1"/>
              </a:buClr>
              <a:buSzPts val="1100"/>
              <a:buFont typeface="Arial"/>
              <a:buNone/>
            </a:pPr>
            <a:r>
              <a:rPr b="1" lang="en" sz="1200">
                <a:solidFill>
                  <a:schemeClr val="dk1"/>
                </a:solidFill>
              </a:rPr>
              <a:t>Trainer Notes:</a:t>
            </a:r>
            <a:r>
              <a:rPr lang="en" sz="1200">
                <a:solidFill>
                  <a:schemeClr val="dk1"/>
                </a:solidFill>
              </a:rPr>
              <a:t>  This is a software application called MOBAC (Mobile Atlas Creator).  This is one tool you can use to generate and download map imagery.</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3" name="Shape 1163"/>
        <p:cNvGrpSpPr/>
        <p:nvPr/>
      </p:nvGrpSpPr>
      <p:grpSpPr>
        <a:xfrm>
          <a:off x="0" y="0"/>
          <a:ext cx="0" cy="0"/>
          <a:chOff x="0" y="0"/>
          <a:chExt cx="0" cy="0"/>
        </a:xfrm>
      </p:grpSpPr>
      <p:sp>
        <p:nvSpPr>
          <p:cNvPr id="1164" name="Google Shape;1164;g3bcff4e3f5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5" name="Google Shape;1165;g3bcff4e3f5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a:solidFill>
                  <a:schemeClr val="dk1"/>
                </a:solidFill>
              </a:rPr>
              <a:t>In addition to map data, pilots can also import Map Layers.</a:t>
            </a:r>
            <a:endParaRPr>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Map layers are useful when working with other pilots or groups</a:t>
            </a:r>
            <a:endParaRPr>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Adding custom map layers enables you to display mission critical information like mission or airspace boundaries, wildfire zones, asset locations, or any other important information as visual overlays on the controller </a:t>
            </a:r>
            <a:endParaRPr>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These </a:t>
            </a:r>
            <a:r>
              <a:rPr lang="en">
                <a:solidFill>
                  <a:schemeClr val="dk1"/>
                </a:solidFill>
              </a:rPr>
              <a:t>improve</a:t>
            </a:r>
            <a:r>
              <a:rPr lang="en">
                <a:solidFill>
                  <a:schemeClr val="dk1"/>
                </a:solidFill>
              </a:rPr>
              <a:t> situational awareness and help you stay aligned with operational requirements</a:t>
            </a:r>
            <a:endParaRPr>
              <a:solidFill>
                <a:schemeClr val="dk1"/>
              </a:solidFill>
            </a:endParaRPr>
          </a:p>
          <a:p>
            <a:pPr indent="-298450" lvl="0" marL="457200" rtl="0" algn="l">
              <a:lnSpc>
                <a:spcPct val="115000"/>
              </a:lnSpc>
              <a:spcBef>
                <a:spcPts val="1000"/>
              </a:spcBef>
              <a:spcAft>
                <a:spcPts val="1000"/>
              </a:spcAft>
              <a:buClr>
                <a:schemeClr val="dk1"/>
              </a:buClr>
              <a:buSzPts val="1100"/>
              <a:buChar char="●"/>
            </a:pPr>
            <a:r>
              <a:rPr lang="en">
                <a:solidFill>
                  <a:schemeClr val="dk1"/>
                </a:solidFill>
              </a:rPr>
              <a:t>We’ll go over how exactly to download and import these during the prac app</a:t>
            </a:r>
            <a:endParaRPr>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2" name="Shape 1172"/>
        <p:cNvGrpSpPr/>
        <p:nvPr/>
      </p:nvGrpSpPr>
      <p:grpSpPr>
        <a:xfrm>
          <a:off x="0" y="0"/>
          <a:ext cx="0" cy="0"/>
          <a:chOff x="0" y="0"/>
          <a:chExt cx="0" cy="0"/>
        </a:xfrm>
      </p:grpSpPr>
      <p:sp>
        <p:nvSpPr>
          <p:cNvPr id="1173" name="Google Shape;1173;g2c13f7236c3_0_10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4" name="Google Shape;1174;g2c13f7236c3_0_10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Notes:  Crosshair Coordinates requires </a:t>
            </a:r>
            <a:r>
              <a:rPr lang="en" sz="1200">
                <a:solidFill>
                  <a:schemeClr val="dk1"/>
                </a:solidFill>
              </a:rPr>
              <a:t>DTED in order to provide MGRS coordinates not navigation but it’s valuable Only </a:t>
            </a:r>
            <a:r>
              <a:rPr b="1" lang="en" sz="1200">
                <a:solidFill>
                  <a:schemeClr val="dk1"/>
                </a:solidFill>
              </a:rPr>
              <a:t>DTED Level 2 (1 arc second)</a:t>
            </a:r>
            <a:r>
              <a:rPr lang="en" sz="1200">
                <a:solidFill>
                  <a:schemeClr val="dk1"/>
                </a:solidFill>
              </a:rPr>
              <a:t> is supported</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 can download DTED from </a:t>
            </a:r>
            <a:r>
              <a:rPr b="1" lang="en" sz="1200">
                <a:solidFill>
                  <a:schemeClr val="dk1"/>
                </a:solidFill>
              </a:rPr>
              <a:t>usgs.gov</a:t>
            </a:r>
            <a:r>
              <a:rPr lang="en" sz="1200">
                <a:solidFill>
                  <a:schemeClr val="dk1"/>
                </a:solidFill>
              </a:rPr>
              <a:t>, save it to the media card</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Go to the </a:t>
            </a:r>
            <a:r>
              <a:rPr b="1" lang="en" sz="1200">
                <a:solidFill>
                  <a:schemeClr val="dk1"/>
                </a:solidFill>
              </a:rPr>
              <a:t>Media menu in Global Settings</a:t>
            </a:r>
            <a:r>
              <a:rPr lang="en" sz="1200">
                <a:solidFill>
                  <a:schemeClr val="dk1"/>
                </a:solidFill>
              </a:rPr>
              <a:t> to force ingestion</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DTED is NOT used for navigation</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Valuable </a:t>
            </a:r>
            <a:r>
              <a:rPr lang="en" sz="1200">
                <a:solidFill>
                  <a:schemeClr val="dk1"/>
                </a:solidFill>
              </a:rPr>
              <a:t>when running ISR or targeting missions</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0" name="Shape 1180"/>
        <p:cNvGrpSpPr/>
        <p:nvPr/>
      </p:nvGrpSpPr>
      <p:grpSpPr>
        <a:xfrm>
          <a:off x="0" y="0"/>
          <a:ext cx="0" cy="0"/>
          <a:chOff x="0" y="0"/>
          <a:chExt cx="0" cy="0"/>
        </a:xfrm>
      </p:grpSpPr>
      <p:sp>
        <p:nvSpPr>
          <p:cNvPr id="1181" name="Google Shape;1181;g375e528615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2" name="Google Shape;1182;g375e528615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Trainer </a:t>
            </a:r>
            <a:r>
              <a:rPr b="1" lang="en" sz="1200">
                <a:solidFill>
                  <a:schemeClr val="dk1"/>
                </a:solidFill>
              </a:rPr>
              <a:t>Notes</a:t>
            </a:r>
            <a:r>
              <a:rPr b="1" lang="en" sz="1200">
                <a:solidFill>
                  <a:schemeClr val="dk1"/>
                </a:solidFill>
              </a:rPr>
              <a:t>:  </a:t>
            </a:r>
            <a:r>
              <a:rPr lang="en" sz="1200"/>
              <a:t>Let’s practice downloading and </a:t>
            </a:r>
            <a:r>
              <a:rPr lang="en" sz="1200"/>
              <a:t>importing</a:t>
            </a:r>
            <a:r>
              <a:rPr lang="en" sz="1200"/>
              <a:t> maps and DTED info.</a:t>
            </a:r>
            <a:endParaRPr sz="1200"/>
          </a:p>
          <a:p>
            <a:pPr indent="0" lvl="0" marL="0" rtl="0" algn="l">
              <a:spcBef>
                <a:spcPts val="0"/>
              </a:spcBef>
              <a:spcAft>
                <a:spcPts val="0"/>
              </a:spcAft>
              <a:buNone/>
            </a:pPr>
            <a:r>
              <a:t/>
            </a:r>
            <a:endParaRP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g29bad68331b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0" name="Google Shape;810;g29bad68331b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Notes:  </a:t>
            </a:r>
            <a:r>
              <a:rPr lang="en" sz="1200">
                <a:solidFill>
                  <a:schemeClr val="dk1"/>
                </a:solidFill>
              </a:rPr>
              <a:t>Whether training stateside or deployed, FAA regs and/or host nation policies apply. If you're flying over water, always launch from dry land with a strong GPS signal. In wet environments, turn obstacle avoidance off and maintain clear line of sight.</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When flying in precipitation, use best judgement.  Do not fly in hail, freezing rain, sleet, etc….</a:t>
            </a:r>
            <a:endParaRPr sz="1200">
              <a:solidFill>
                <a:schemeClr val="dk1"/>
              </a:solidFill>
            </a:endParaRPr>
          </a:p>
          <a:p>
            <a:pPr indent="-304800" lvl="0" marL="457200" marR="381000" rtl="0" algn="l">
              <a:lnSpc>
                <a:spcPct val="115000"/>
              </a:lnSpc>
              <a:spcBef>
                <a:spcPts val="1000"/>
              </a:spcBef>
              <a:spcAft>
                <a:spcPts val="1000"/>
              </a:spcAft>
              <a:buClr>
                <a:schemeClr val="dk1"/>
              </a:buClr>
              <a:buSzPts val="1200"/>
              <a:buChar char="●"/>
            </a:pPr>
            <a:r>
              <a:rPr lang="en" sz="1200">
                <a:solidFill>
                  <a:schemeClr val="dk1"/>
                </a:solidFill>
              </a:rPr>
              <a:t>IP55 = Protected </a:t>
            </a:r>
            <a:r>
              <a:rPr lang="en" sz="1200">
                <a:solidFill>
                  <a:schemeClr val="dk1"/>
                </a:solidFill>
              </a:rPr>
              <a:t>against</a:t>
            </a:r>
            <a:r>
              <a:rPr lang="en" sz="1200">
                <a:solidFill>
                  <a:schemeClr val="dk1"/>
                </a:solidFill>
              </a:rPr>
              <a:t> dust ingress that can </a:t>
            </a:r>
            <a:r>
              <a:rPr lang="en" sz="1200">
                <a:solidFill>
                  <a:schemeClr val="dk1"/>
                </a:solidFill>
              </a:rPr>
              <a:t>cause</a:t>
            </a:r>
            <a:r>
              <a:rPr lang="en" sz="1200">
                <a:solidFill>
                  <a:schemeClr val="dk1"/>
                </a:solidFill>
              </a:rPr>
              <a:t> damage and protected against low pressure water jets from all directions but not completely dust or waterproof.</a:t>
            </a:r>
            <a:endParaRPr sz="1200">
              <a:solidFill>
                <a:schemeClr val="dk1"/>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6" name="Shape 1186"/>
        <p:cNvGrpSpPr/>
        <p:nvPr/>
      </p:nvGrpSpPr>
      <p:grpSpPr>
        <a:xfrm>
          <a:off x="0" y="0"/>
          <a:ext cx="0" cy="0"/>
          <a:chOff x="0" y="0"/>
          <a:chExt cx="0" cy="0"/>
        </a:xfrm>
      </p:grpSpPr>
      <p:sp>
        <p:nvSpPr>
          <p:cNvPr id="1187" name="Google Shape;1187;g25dd63a39a6_0_57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8" name="Google Shape;1188;g25dd63a39a6_0_57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You must select the correct flight mode for your mission</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b="1" lang="en" sz="1200">
                <a:solidFill>
                  <a:schemeClr val="dk1"/>
                </a:solidFill>
              </a:rPr>
              <a:t>Skills Mode</a:t>
            </a:r>
            <a:r>
              <a:rPr lang="en" sz="1200">
                <a:solidFill>
                  <a:schemeClr val="dk1"/>
                </a:solidFill>
              </a:rPr>
              <a:t> is your default manual/autonomous hybrid mode for general flights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b="1" lang="en" sz="1200">
                <a:solidFill>
                  <a:schemeClr val="dk1"/>
                </a:solidFill>
              </a:rPr>
              <a:t>3D Scan Mode</a:t>
            </a:r>
            <a:r>
              <a:rPr lang="en" sz="1200">
                <a:solidFill>
                  <a:schemeClr val="dk1"/>
                </a:solidFill>
              </a:rPr>
              <a:t> is for photogrammetry, structure scans, and recon mapping</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Modes persist across flights and reboots, so always double-check before takeoff</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Choosing the wrong mode will affect navigation behavior, or sensor engagement</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4" name="Shape 1194"/>
        <p:cNvGrpSpPr/>
        <p:nvPr/>
      </p:nvGrpSpPr>
      <p:grpSpPr>
        <a:xfrm>
          <a:off x="0" y="0"/>
          <a:ext cx="0" cy="0"/>
          <a:chOff x="0" y="0"/>
          <a:chExt cx="0" cy="0"/>
        </a:xfrm>
      </p:grpSpPr>
      <p:sp>
        <p:nvSpPr>
          <p:cNvPr id="1195" name="Google Shape;1195;g3c4dfd413cf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6" name="Google Shape;1196;g3c4dfd413cf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Notes:</a:t>
            </a:r>
            <a:r>
              <a:rPr lang="en" sz="1200">
                <a:solidFill>
                  <a:schemeClr val="dk1"/>
                </a:solidFill>
              </a:rPr>
              <a:t>  Microhard radio settings must be configured prior to flight via the INFO tab.  Specifically, Dynamic Channel Switching (DCS) and radio power output settings.</a:t>
            </a:r>
            <a:r>
              <a:rPr lang="en" sz="1200">
                <a:solidFill>
                  <a:schemeClr val="dk1"/>
                </a:solidFill>
              </a:rPr>
              <a:t>.</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DCS allows for automatic channel switching in flight during link loss events</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Char char="○"/>
            </a:pPr>
            <a:r>
              <a:rPr lang="en" sz="1200">
                <a:solidFill>
                  <a:schemeClr val="dk1"/>
                </a:solidFill>
              </a:rPr>
              <a:t>So when the aircraft experiences a loss of link, the system will automatically switch to the next preset in the list</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Char char="○"/>
            </a:pPr>
            <a:r>
              <a:rPr lang="en" sz="1200">
                <a:solidFill>
                  <a:schemeClr val="dk1"/>
                </a:solidFill>
              </a:rPr>
              <a:t>It also allows you to manually switch between the 6 presets as well, allowing you to be more proactive in flight</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In order for this to work, you have to toggle it on and select 6 presets in the INFO tab (we’ll cover how to do this once we start flying later</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Brand new systems WILL be in low power mode</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Char char="○"/>
            </a:pPr>
            <a:r>
              <a:rPr lang="en" sz="1200">
                <a:solidFill>
                  <a:schemeClr val="dk1"/>
                </a:solidFill>
              </a:rPr>
              <a:t>Ensure to turn the power to max or whatever power settings are allowed for the region</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Char char="○"/>
            </a:pPr>
            <a:r>
              <a:rPr lang="en" sz="1200">
                <a:solidFill>
                  <a:schemeClr val="dk1"/>
                </a:solidFill>
              </a:rPr>
              <a:t>The system will alert you if </a:t>
            </a:r>
            <a:r>
              <a:rPr b="1" lang="en" sz="1200">
                <a:solidFill>
                  <a:schemeClr val="dk1"/>
                </a:solidFill>
              </a:rPr>
              <a:t>low power mode</a:t>
            </a:r>
            <a:r>
              <a:rPr lang="en" sz="1200">
                <a:solidFill>
                  <a:schemeClr val="dk1"/>
                </a:solidFill>
              </a:rPr>
              <a:t> is engaged</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Always </a:t>
            </a:r>
            <a:r>
              <a:rPr b="1" lang="en" sz="1200">
                <a:solidFill>
                  <a:schemeClr val="dk1"/>
                </a:solidFill>
              </a:rPr>
              <a:t>deconflict frequencies</a:t>
            </a:r>
            <a:r>
              <a:rPr lang="en" sz="1200">
                <a:solidFill>
                  <a:schemeClr val="dk1"/>
                </a:solidFill>
              </a:rPr>
              <a:t> when operating near other drones or RF-sensitive equipment</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Char char="○"/>
            </a:pPr>
            <a:r>
              <a:rPr lang="en" sz="1200">
                <a:solidFill>
                  <a:schemeClr val="dk1"/>
                </a:solidFill>
              </a:rPr>
              <a:t>Maintain </a:t>
            </a:r>
            <a:r>
              <a:rPr b="1" lang="en" sz="1200">
                <a:solidFill>
                  <a:schemeClr val="dk1"/>
                </a:solidFill>
              </a:rPr>
              <a:t>10-channel separation</a:t>
            </a:r>
            <a:r>
              <a:rPr lang="en" sz="1200">
                <a:solidFill>
                  <a:schemeClr val="dk1"/>
                </a:solidFill>
              </a:rPr>
              <a:t> between systems to prevent link interference</a:t>
            </a:r>
            <a:endParaRPr sz="1200">
              <a:solidFill>
                <a:schemeClr val="dk1"/>
              </a:solidFill>
            </a:endParaRPr>
          </a:p>
          <a:p>
            <a:pPr indent="-304800" lvl="1" marL="914400" marR="381000" rtl="0" algn="l">
              <a:lnSpc>
                <a:spcPct val="115000"/>
              </a:lnSpc>
              <a:spcBef>
                <a:spcPts val="1000"/>
              </a:spcBef>
              <a:spcAft>
                <a:spcPts val="1000"/>
              </a:spcAft>
              <a:buClr>
                <a:schemeClr val="dk1"/>
              </a:buClr>
              <a:buSzPts val="1200"/>
              <a:buChar char="○"/>
            </a:pPr>
            <a:r>
              <a:rPr lang="en" sz="1200">
                <a:solidFill>
                  <a:schemeClr val="dk1"/>
                </a:solidFill>
              </a:rPr>
              <a:t>This is especially critical in joint training environments or congested RF airspace</a:t>
            </a:r>
            <a:endParaRPr sz="1200">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2" name="Shape 1202"/>
        <p:cNvGrpSpPr/>
        <p:nvPr/>
      </p:nvGrpSpPr>
      <p:grpSpPr>
        <a:xfrm>
          <a:off x="0" y="0"/>
          <a:ext cx="0" cy="0"/>
          <a:chOff x="0" y="0"/>
          <a:chExt cx="0" cy="0"/>
        </a:xfrm>
      </p:grpSpPr>
      <p:sp>
        <p:nvSpPr>
          <p:cNvPr id="1203" name="Google Shape;1203;g296d83c9dbb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4" name="Google Shape;1204;g296d83c9dbb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ATAK integration brings the X10D into your wider tactical network</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 can stream live video via RTSP</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Push telemetry data like position, heading, and call sign to TAK servers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Multicast support allows CoT (Cursor on Target) sharing in real time</a:t>
            </a:r>
            <a:endParaRPr sz="1200">
              <a:solidFill>
                <a:schemeClr val="dk1"/>
              </a:solidFill>
            </a:endParaRPr>
          </a:p>
          <a:p>
            <a:pPr indent="0" lvl="0" marL="0" rtl="0" algn="l">
              <a:lnSpc>
                <a:spcPct val="115000"/>
              </a:lnSpc>
              <a:spcBef>
                <a:spcPts val="1000"/>
              </a:spcBef>
              <a:spcAft>
                <a:spcPts val="0"/>
              </a:spcAft>
              <a:buNone/>
            </a:pPr>
            <a:r>
              <a:rPr lang="en" sz="1200">
                <a:solidFill>
                  <a:schemeClr val="dk1"/>
                </a:solidFill>
              </a:rPr>
              <a:t>For joint ops, this enables shared situational awareness without relaying data manually. Configure it under Sharing settings (we’ll do this later) prior to mission.</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0" name="Shape 1210"/>
        <p:cNvGrpSpPr/>
        <p:nvPr/>
      </p:nvGrpSpPr>
      <p:grpSpPr>
        <a:xfrm>
          <a:off x="0" y="0"/>
          <a:ext cx="0" cy="0"/>
          <a:chOff x="0" y="0"/>
          <a:chExt cx="0" cy="0"/>
        </a:xfrm>
      </p:grpSpPr>
      <p:sp>
        <p:nvSpPr>
          <p:cNvPr id="1211" name="Google Shape;1211;g2c13f7236c3_0_10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2" name="Google Shape;1212;g2c13f7236c3_0_10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Encryption ensures your media stays secure if your drone is lost or recovered by the enemy</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Not required, navigate to </a:t>
            </a:r>
            <a:r>
              <a:rPr b="1" lang="en" sz="1200">
                <a:solidFill>
                  <a:schemeClr val="dk1"/>
                </a:solidFill>
              </a:rPr>
              <a:t>Global Settings &gt; Information &gt; Drone &gt; Encryption </a:t>
            </a:r>
            <a:r>
              <a:rPr lang="en" sz="1200">
                <a:solidFill>
                  <a:schemeClr val="dk1"/>
                </a:solidFill>
              </a:rPr>
              <a:t>to disable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Insert your </a:t>
            </a:r>
            <a:r>
              <a:rPr b="1" lang="en" sz="1200">
                <a:solidFill>
                  <a:schemeClr val="dk1"/>
                </a:solidFill>
              </a:rPr>
              <a:t>Skydio encryption key</a:t>
            </a:r>
            <a:r>
              <a:rPr lang="en" sz="1200">
                <a:solidFill>
                  <a:schemeClr val="dk1"/>
                </a:solidFill>
              </a:rPr>
              <a:t> to activate encrypted storage on the media card</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Just plugging in the key doesn’t encrypt, you must enable it under </a:t>
            </a:r>
            <a:r>
              <a:rPr b="1" lang="en" sz="1200">
                <a:solidFill>
                  <a:schemeClr val="dk1"/>
                </a:solidFill>
              </a:rPr>
              <a:t>Global Settings &gt; Information &gt; Drone &gt; Encryption</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 same key is required to decrypt files</a:t>
            </a:r>
            <a:endParaRPr sz="1200">
              <a:solidFill>
                <a:schemeClr val="dk1"/>
              </a:solidFill>
            </a:endParaRPr>
          </a:p>
          <a:p>
            <a:pPr indent="0" lvl="0" marL="0" rtl="0" algn="l">
              <a:lnSpc>
                <a:spcPct val="115000"/>
              </a:lnSpc>
              <a:spcBef>
                <a:spcPts val="1000"/>
              </a:spcBef>
              <a:spcAft>
                <a:spcPts val="0"/>
              </a:spcAft>
              <a:buNone/>
            </a:pPr>
            <a:r>
              <a:rPr lang="en" sz="1200">
                <a:solidFill>
                  <a:schemeClr val="dk1"/>
                </a:solidFill>
              </a:rPr>
              <a:t>Best practice: store keys securely, track key issuance, and rotate periodically during extended deployments.</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8" name="Shape 1218"/>
        <p:cNvGrpSpPr/>
        <p:nvPr/>
      </p:nvGrpSpPr>
      <p:grpSpPr>
        <a:xfrm>
          <a:off x="0" y="0"/>
          <a:ext cx="0" cy="0"/>
          <a:chOff x="0" y="0"/>
          <a:chExt cx="0" cy="0"/>
        </a:xfrm>
      </p:grpSpPr>
      <p:sp>
        <p:nvSpPr>
          <p:cNvPr id="1219" name="Google Shape;1219;g25dd63a39a6_0_56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0" name="Google Shape;1220;g25dd63a39a6_0_56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Final step before takeoff… inspect everything</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Check arms, props, motors, chassis, and nav cameras for cleanliness, damage, or debris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Ensure every camera, including </a:t>
            </a:r>
            <a:r>
              <a:rPr b="1" lang="en" sz="1200">
                <a:solidFill>
                  <a:schemeClr val="dk1"/>
                </a:solidFill>
              </a:rPr>
              <a:t>the nav cameras</a:t>
            </a:r>
            <a:r>
              <a:rPr lang="en" sz="1200">
                <a:solidFill>
                  <a:schemeClr val="dk1"/>
                </a:solidFill>
              </a:rPr>
              <a:t> is clean</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Confirm that the sensor package is seated and operational.</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These inspections are the last chance to catch something that will cost you in flight. Make it muscle memory.</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6" name="Shape 1226"/>
        <p:cNvGrpSpPr/>
        <p:nvPr/>
      </p:nvGrpSpPr>
      <p:grpSpPr>
        <a:xfrm>
          <a:off x="0" y="0"/>
          <a:ext cx="0" cy="0"/>
          <a:chOff x="0" y="0"/>
          <a:chExt cx="0" cy="0"/>
        </a:xfrm>
      </p:grpSpPr>
      <p:sp>
        <p:nvSpPr>
          <p:cNvPr id="1227" name="Google Shape;1227;g378675cef36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8" name="Google Shape;1228;g378675cef36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Trainer Notes:  </a:t>
            </a:r>
            <a:r>
              <a:rPr lang="en" sz="1200"/>
              <a:t>Let’s practice performing preflight inspections.</a:t>
            </a:r>
            <a:endParaRPr sz="1200"/>
          </a:p>
          <a:p>
            <a:pPr indent="0" lvl="0" marL="0" rtl="0" algn="l">
              <a:spcBef>
                <a:spcPts val="0"/>
              </a:spcBef>
              <a:spcAft>
                <a:spcPts val="0"/>
              </a:spcAft>
              <a:buNone/>
            </a:pPr>
            <a:r>
              <a:t/>
            </a:r>
            <a:endParaRPr sz="1200"/>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2" name="Shape 1232"/>
        <p:cNvGrpSpPr/>
        <p:nvPr/>
      </p:nvGrpSpPr>
      <p:grpSpPr>
        <a:xfrm>
          <a:off x="0" y="0"/>
          <a:ext cx="0" cy="0"/>
          <a:chOff x="0" y="0"/>
          <a:chExt cx="0" cy="0"/>
        </a:xfrm>
      </p:grpSpPr>
      <p:sp>
        <p:nvSpPr>
          <p:cNvPr id="1233" name="Google Shape;1233;g3bd4e531e7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4" name="Google Shape;1234;g3bd4e531e7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200"/>
              </a:spcAft>
              <a:buNone/>
            </a:pPr>
            <a:r>
              <a:rPr b="1" lang="en" sz="1200">
                <a:solidFill>
                  <a:schemeClr val="dk1"/>
                </a:solidFill>
              </a:rPr>
              <a:t>Trainer Notes:  </a:t>
            </a:r>
            <a:r>
              <a:rPr lang="en" sz="1200"/>
              <a:t>Finally, the Skydio Paraverse.  The Paraverse is a rich simulated environment that allows you to train without having to leave the office.  </a:t>
            </a:r>
            <a:endParaRPr sz="120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9" name="Shape 1239"/>
        <p:cNvGrpSpPr/>
        <p:nvPr/>
      </p:nvGrpSpPr>
      <p:grpSpPr>
        <a:xfrm>
          <a:off x="0" y="0"/>
          <a:ext cx="0" cy="0"/>
          <a:chOff x="0" y="0"/>
          <a:chExt cx="0" cy="0"/>
        </a:xfrm>
      </p:grpSpPr>
      <p:sp>
        <p:nvSpPr>
          <p:cNvPr id="1240" name="Google Shape;1240;g3bd4e531e7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1" name="Google Shape;1241;g3bd4e531e7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a:t>
            </a:r>
            <a:r>
              <a:rPr lang="en" sz="1200">
                <a:solidFill>
                  <a:schemeClr val="dk1"/>
                </a:solidFill>
              </a:rPr>
              <a:t>  Paraverse is the environment in which the </a:t>
            </a:r>
            <a:r>
              <a:rPr lang="en" sz="1200">
                <a:solidFill>
                  <a:schemeClr val="dk1"/>
                </a:solidFill>
              </a:rPr>
              <a:t>simulator lives.  So to create a simulator, you have to connect the controller to the paraverse.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We’ll do this in just a minute but this requires you to log into Skydio Cloud, determine the simulator setup (location, attachments, etc…)</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Typical time it takes is usually between 5 and 10 minutes but truly depends on the settings you configure </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Overall, the simulator is a great way to continue training on days when weather or logistics prevent live flights</a:t>
            </a:r>
            <a:endParaRPr sz="1200">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7" name="Shape 1247"/>
        <p:cNvGrpSpPr/>
        <p:nvPr/>
      </p:nvGrpSpPr>
      <p:grpSpPr>
        <a:xfrm>
          <a:off x="0" y="0"/>
          <a:ext cx="0" cy="0"/>
          <a:chOff x="0" y="0"/>
          <a:chExt cx="0" cy="0"/>
        </a:xfrm>
      </p:grpSpPr>
      <p:sp>
        <p:nvSpPr>
          <p:cNvPr id="1248" name="Google Shape;1248;g3be545eb31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9" name="Google Shape;1249;g3be545eb31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Trainer Notes:  </a:t>
            </a:r>
            <a:r>
              <a:rPr lang="en" sz="1200"/>
              <a:t>Let’s go through the process!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3" name="Shape 1253"/>
        <p:cNvGrpSpPr/>
        <p:nvPr/>
      </p:nvGrpSpPr>
      <p:grpSpPr>
        <a:xfrm>
          <a:off x="0" y="0"/>
          <a:ext cx="0" cy="0"/>
          <a:chOff x="0" y="0"/>
          <a:chExt cx="0" cy="0"/>
        </a:xfrm>
      </p:grpSpPr>
      <p:sp>
        <p:nvSpPr>
          <p:cNvPr id="1254" name="Google Shape;1254;g2ec4ce1de38_0_1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5" name="Google Shape;1255;g2ec4ce1de38_0_1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Trainer Notes:  </a:t>
            </a:r>
            <a:r>
              <a:rPr lang="en"/>
              <a:t>You’ve now built foundational knowledge on the X10D platform. From assembly and safety to preflight procedures and fleet management, these are mission-essential skills. You’ll need them to operate confidently in high-stakes environments.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g29bad68331b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8" name="Google Shape;828;g29bad68331b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200"/>
              </a:spcAft>
              <a:buClr>
                <a:schemeClr val="dk1"/>
              </a:buClr>
              <a:buSzPts val="1100"/>
              <a:buFont typeface="Arial"/>
              <a:buNone/>
            </a:pPr>
            <a:r>
              <a:rPr b="1" lang="en" sz="1200">
                <a:solidFill>
                  <a:schemeClr val="dk1"/>
                </a:solidFill>
              </a:rPr>
              <a:t>Trainer Notes:</a:t>
            </a:r>
            <a:r>
              <a:rPr lang="en" sz="1200">
                <a:solidFill>
                  <a:schemeClr val="dk1"/>
                </a:solidFill>
              </a:rPr>
              <a:t>  Obstacle Avoidance, although extremely capable, is not foolproof. In low-light conditions, OA is limited or disabled. The X10D will not avoid moving objects like people, vehicles, or animals. Avoid flying near reflective surfaces like glass windows larger than 23 inches.</a:t>
            </a:r>
            <a:endParaRPr sz="1200">
              <a:solidFill>
                <a:schemeClr val="dk1"/>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7" name="Shape 1277"/>
        <p:cNvGrpSpPr/>
        <p:nvPr/>
      </p:nvGrpSpPr>
      <p:grpSpPr>
        <a:xfrm>
          <a:off x="0" y="0"/>
          <a:ext cx="0" cy="0"/>
          <a:chOff x="0" y="0"/>
          <a:chExt cx="0" cy="0"/>
        </a:xfrm>
      </p:grpSpPr>
      <p:sp>
        <p:nvSpPr>
          <p:cNvPr id="1278" name="Google Shape;1278;g2744077b6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9" name="Google Shape;1279;g2744077b6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3" name="Shape 1283"/>
        <p:cNvGrpSpPr/>
        <p:nvPr/>
      </p:nvGrpSpPr>
      <p:grpSpPr>
        <a:xfrm>
          <a:off x="0" y="0"/>
          <a:ext cx="0" cy="0"/>
          <a:chOff x="0" y="0"/>
          <a:chExt cx="0" cy="0"/>
        </a:xfrm>
      </p:grpSpPr>
      <p:sp>
        <p:nvSpPr>
          <p:cNvPr id="1284" name="Google Shape;1284;g8c350ad5fa_3_5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5" name="Google Shape;1285;g8c350ad5fa_3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25dd63a39a6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6" name="Google Shape;846;g25dd63a39a6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200"/>
              </a:spcAft>
              <a:buClr>
                <a:schemeClr val="dk1"/>
              </a:buClr>
              <a:buSzPts val="1100"/>
              <a:buFont typeface="Arial"/>
              <a:buNone/>
            </a:pPr>
            <a:r>
              <a:rPr b="1" lang="en" sz="1200">
                <a:solidFill>
                  <a:schemeClr val="dk1"/>
                </a:solidFill>
              </a:rPr>
              <a:t>Trainer Notes:</a:t>
            </a:r>
            <a:r>
              <a:rPr lang="en" sz="1200">
                <a:solidFill>
                  <a:schemeClr val="dk1"/>
                </a:solidFill>
              </a:rPr>
              <a:t>  Let’s walk through the aircraft together. Knowing each component by name and function is critical in flight prep and troubleshooting. These include antennas, camera systems, attachment bays, and airflow features. </a:t>
            </a:r>
            <a:endParaRPr sz="120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g35439f8f64f_0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3" name="Google Shape;853;g35439f8f64f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Let’s dive into the aircraft’s performance envelope so you know exactly what it can and can’t do in the field.  </a:t>
            </a:r>
            <a:r>
              <a:rPr lang="en" sz="1200">
                <a:solidFill>
                  <a:schemeClr val="dk1"/>
                </a:solidFill>
              </a:rPr>
              <a:t>These specs matter tactically.</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b="1" lang="en" sz="1200">
                <a:solidFill>
                  <a:schemeClr val="dk1"/>
                </a:solidFill>
              </a:rPr>
              <a:t>Skydio Connect SL and MH</a:t>
            </a:r>
            <a:r>
              <a:rPr lang="en" sz="1200">
                <a:solidFill>
                  <a:schemeClr val="dk1"/>
                </a:solidFill>
              </a:rPr>
              <a:t> – These are the two radio link options.</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AutoNum type="alphaLcPeriod"/>
            </a:pPr>
            <a:r>
              <a:rPr b="1" lang="en" sz="1200">
                <a:solidFill>
                  <a:schemeClr val="dk1"/>
                </a:solidFill>
              </a:rPr>
              <a:t>SL</a:t>
            </a:r>
            <a:r>
              <a:rPr lang="en" sz="1200">
                <a:solidFill>
                  <a:schemeClr val="dk1"/>
                </a:solidFill>
              </a:rPr>
              <a:t> = SkydioLink, which is the standard radio that uses Wi-Fi-based communication.  Best for short-range, rapid deployment.</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AutoNum type="alphaLcPeriod"/>
            </a:pPr>
            <a:r>
              <a:rPr b="1" lang="en" sz="1200">
                <a:solidFill>
                  <a:schemeClr val="dk1"/>
                </a:solidFill>
              </a:rPr>
              <a:t>MH</a:t>
            </a:r>
            <a:r>
              <a:rPr lang="en" sz="1200">
                <a:solidFill>
                  <a:schemeClr val="dk1"/>
                </a:solidFill>
              </a:rPr>
              <a:t> = Micro Hard.  </a:t>
            </a:r>
            <a:r>
              <a:rPr lang="en" sz="1200">
                <a:solidFill>
                  <a:schemeClr val="dk1"/>
                </a:solidFill>
              </a:rPr>
              <a:t>It operates on military-compatible bands and provides more robust connection in congested RF environmen</a:t>
            </a:r>
            <a:r>
              <a:rPr lang="en" sz="1200">
                <a:solidFill>
                  <a:schemeClr val="dk1"/>
                </a:solidFill>
              </a:rPr>
              <a:t>ts.</a:t>
            </a:r>
            <a:endParaRPr i="1"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b="1" lang="en" sz="1200">
                <a:solidFill>
                  <a:schemeClr val="dk1"/>
                </a:solidFill>
              </a:rPr>
              <a:t>40 minutes of flight time</a:t>
            </a:r>
            <a:r>
              <a:rPr lang="en" sz="1200">
                <a:solidFill>
                  <a:schemeClr val="dk1"/>
                </a:solidFill>
              </a:rPr>
              <a:t> | That’s with ideal conditions like minimal wind, moderate payload, no excessive maneuvering. Realistically, expect 30–35 minutes with active mission profiles, especially when using accessories like NightSense or the spotlight.</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b="1" lang="en" sz="1200">
                <a:solidFill>
                  <a:schemeClr val="dk1"/>
                </a:solidFill>
              </a:rPr>
              <a:t>15,000 ft Density Altitude (DA)</a:t>
            </a:r>
            <a:r>
              <a:rPr lang="en" sz="1200">
                <a:solidFill>
                  <a:schemeClr val="dk1"/>
                </a:solidFill>
              </a:rPr>
              <a:t> | This is your max effective ceiling. At higher elevations or in high-heat and humid environments, air density drops and propeller performance degrades. Always</a:t>
            </a:r>
            <a:r>
              <a:rPr lang="en" sz="1200">
                <a:solidFill>
                  <a:schemeClr val="dk1"/>
                </a:solidFill>
              </a:rPr>
              <a:t> </a:t>
            </a:r>
            <a:r>
              <a:rPr lang="en" sz="1200">
                <a:solidFill>
                  <a:schemeClr val="dk1"/>
                </a:solidFill>
              </a:rPr>
              <a:t>consider local DA conditions during mission planning, especially in mountain regions or hot climates.</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Char char="○"/>
            </a:pPr>
            <a:r>
              <a:rPr lang="en" sz="1200">
                <a:solidFill>
                  <a:schemeClr val="dk1"/>
                </a:solidFill>
              </a:rPr>
              <a:t>Effects of operating at high altitudes are reduced propeller performance and reduced flight time due to the </a:t>
            </a:r>
            <a:r>
              <a:rPr lang="en" sz="1200">
                <a:solidFill>
                  <a:schemeClr val="dk1"/>
                </a:solidFill>
              </a:rPr>
              <a:t>motors working harder to spin the propellers faster</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b="1" lang="en" sz="1200">
                <a:solidFill>
                  <a:schemeClr val="dk1"/>
                </a:solidFill>
              </a:rPr>
              <a:t>Max wind 28 mph (24 knots)</a:t>
            </a:r>
            <a:r>
              <a:rPr lang="en" sz="1200">
                <a:solidFill>
                  <a:schemeClr val="dk1"/>
                </a:solidFill>
              </a:rPr>
              <a:t> | This is operational wind tolerance. The X10D can handle gusts, but you should exercise caution with crosswinds and turbulent air near structures. The autonomous navigation compensates well, but don’t expect it to hold steady during max payload climbs in 25+ knot wind.</a:t>
            </a:r>
            <a:endParaRPr sz="1200">
              <a:solidFill>
                <a:schemeClr val="dk1"/>
              </a:solidFill>
            </a:endParaRPr>
          </a:p>
          <a:p>
            <a:pPr indent="-304800" lvl="0" marL="457200" marR="381000" rtl="0" algn="l">
              <a:lnSpc>
                <a:spcPct val="115000"/>
              </a:lnSpc>
              <a:spcBef>
                <a:spcPts val="1200"/>
              </a:spcBef>
              <a:spcAft>
                <a:spcPts val="1000"/>
              </a:spcAft>
              <a:buClr>
                <a:schemeClr val="dk1"/>
              </a:buClr>
              <a:buSzPts val="1200"/>
              <a:buChar char="●"/>
            </a:pPr>
            <a:r>
              <a:rPr b="1" lang="en" sz="1200">
                <a:solidFill>
                  <a:schemeClr val="dk1"/>
                </a:solidFill>
              </a:rPr>
              <a:t>&lt;5 lb</a:t>
            </a:r>
            <a:r>
              <a:rPr lang="en" sz="1200">
                <a:solidFill>
                  <a:schemeClr val="dk1"/>
                </a:solidFill>
              </a:rPr>
              <a:t> | The Skydio X10D weighs under 5 pounds, which classifies it as a </a:t>
            </a:r>
            <a:r>
              <a:rPr b="1" lang="en" sz="1200">
                <a:solidFill>
                  <a:schemeClr val="dk1"/>
                </a:solidFill>
              </a:rPr>
              <a:t>Group 1 UAS</a:t>
            </a:r>
            <a:r>
              <a:rPr lang="en" sz="1200">
                <a:solidFill>
                  <a:schemeClr val="dk1"/>
                </a:solidFill>
              </a:rPr>
              <a:t> under DOD guidelines. This makes it easier to deploy in environments with stricter weight limitations, such as shipboard ops, small UAV airspace corridors, or when carried in a rucksack. Despite its low weight, the X10D remains exceptionally rugged and stable in moderate winds, and the small form factor enhances mobility for dismounted or rapid-response teams</a:t>
            </a:r>
            <a:endParaRPr sz="120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g2ed2956e9ea_1_4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1" name="Google Shape;861;g2ed2956e9ea_1_4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solidFill>
                  <a:schemeClr val="dk1"/>
                </a:solidFill>
              </a:rPr>
              <a:t>Here we’re looking at the major external flight components:</a:t>
            </a:r>
            <a:endParaRPr sz="1200">
              <a:solidFill>
                <a:schemeClr val="dk1"/>
              </a:solidFill>
            </a:endParaRPr>
          </a:p>
          <a:p>
            <a:pPr indent="-304800" lvl="0" marL="457200" rtl="0" algn="l">
              <a:lnSpc>
                <a:spcPct val="115000"/>
              </a:lnSpc>
              <a:spcBef>
                <a:spcPts val="1200"/>
              </a:spcBef>
              <a:spcAft>
                <a:spcPts val="0"/>
              </a:spcAft>
              <a:buClr>
                <a:schemeClr val="dk1"/>
              </a:buClr>
              <a:buSzPts val="1200"/>
              <a:buAutoNum type="arabicPeriod"/>
            </a:pPr>
            <a:r>
              <a:rPr lang="en" sz="1200">
                <a:solidFill>
                  <a:schemeClr val="dk1"/>
                </a:solidFill>
              </a:rPr>
              <a:t>Landing feet also house antennas</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a:pPr>
            <a:r>
              <a:rPr lang="en" sz="1200">
                <a:solidFill>
                  <a:schemeClr val="dk1"/>
                </a:solidFill>
              </a:rPr>
              <a:t>Propeller blades.  Check for nicks or cracks during preflight.</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a:pPr>
            <a:r>
              <a:rPr lang="en" sz="1200">
                <a:solidFill>
                  <a:schemeClr val="dk1"/>
                </a:solidFill>
              </a:rPr>
              <a:t>RGB/strobe lights for visibility and compliance.</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a:pPr>
            <a:r>
              <a:rPr lang="en" sz="1200">
                <a:solidFill>
                  <a:schemeClr val="dk1"/>
                </a:solidFill>
              </a:rPr>
              <a:t>Motors.  Visually inspect for foreign object damage (FOD) or binding.</a:t>
            </a:r>
            <a:endParaRPr sz="1200">
              <a:solidFill>
                <a:schemeClr val="dk1"/>
              </a:solidFill>
            </a:endParaRPr>
          </a:p>
          <a:p>
            <a:pPr indent="0" lvl="0" marL="0" rtl="0" algn="l">
              <a:lnSpc>
                <a:spcPct val="115000"/>
              </a:lnSpc>
              <a:spcBef>
                <a:spcPts val="1000"/>
              </a:spcBef>
              <a:spcAft>
                <a:spcPts val="0"/>
              </a:spcAft>
              <a:buNone/>
            </a:pPr>
            <a:r>
              <a:t/>
            </a:r>
            <a:endParaRPr sz="12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35439f8f64f_0_6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2" name="Google Shape;882;g35439f8f64f_0_6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Notes:</a:t>
            </a:r>
            <a:r>
              <a:rPr lang="en" sz="1200">
                <a:solidFill>
                  <a:schemeClr val="dk1"/>
                </a:solidFill>
              </a:rPr>
              <a:t>  Continuing the hardware walkaround</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startAt="5"/>
            </a:pPr>
            <a:r>
              <a:rPr lang="en" sz="1200">
                <a:solidFill>
                  <a:schemeClr val="dk1"/>
                </a:solidFill>
              </a:rPr>
              <a:t>Air outlet -  part of the thermal management system. Avoid covering it.</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startAt="5"/>
            </a:pPr>
            <a:r>
              <a:rPr lang="en" sz="1200">
                <a:solidFill>
                  <a:schemeClr val="dk1"/>
                </a:solidFill>
              </a:rPr>
              <a:t>Rear USB-C port - used for pairing, updates, and mission data transfer.</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startAt="5"/>
            </a:pPr>
            <a:r>
              <a:rPr lang="en" sz="1200">
                <a:solidFill>
                  <a:schemeClr val="dk1"/>
                </a:solidFill>
              </a:rPr>
              <a:t>Battery lights indicate charge status before startup.</a:t>
            </a:r>
            <a:endParaRPr sz="1200">
              <a:solidFill>
                <a:schemeClr val="dk1"/>
              </a:solidFill>
            </a:endParaRPr>
          </a:p>
          <a:p>
            <a:pPr indent="-304800" lvl="0" marL="457200" rtl="0" algn="l">
              <a:lnSpc>
                <a:spcPct val="115000"/>
              </a:lnSpc>
              <a:spcBef>
                <a:spcPts val="1000"/>
              </a:spcBef>
              <a:spcAft>
                <a:spcPts val="0"/>
              </a:spcAft>
              <a:buClr>
                <a:schemeClr val="dk1"/>
              </a:buClr>
              <a:buSzPts val="1200"/>
              <a:buAutoNum type="arabicPeriod" startAt="5"/>
            </a:pPr>
            <a:r>
              <a:rPr lang="en" sz="1200">
                <a:solidFill>
                  <a:schemeClr val="dk1"/>
                </a:solidFill>
              </a:rPr>
              <a:t>Power button - press and hold for 5 seconds to boot the drone.</a:t>
            </a:r>
            <a:endParaRPr sz="1200">
              <a:solidFill>
                <a:schemeClr val="dk1"/>
              </a:solidFill>
            </a:endParaRPr>
          </a:p>
          <a:p>
            <a:pPr indent="-304800" lvl="0" marL="457200" rtl="0" algn="l">
              <a:lnSpc>
                <a:spcPct val="115000"/>
              </a:lnSpc>
              <a:spcBef>
                <a:spcPts val="1000"/>
              </a:spcBef>
              <a:spcAft>
                <a:spcPts val="1000"/>
              </a:spcAft>
              <a:buClr>
                <a:schemeClr val="dk1"/>
              </a:buClr>
              <a:buSzPts val="1200"/>
              <a:buAutoNum type="arabicPeriod" startAt="5"/>
            </a:pPr>
            <a:r>
              <a:rPr lang="en" sz="1200">
                <a:solidFill>
                  <a:schemeClr val="dk1"/>
                </a:solidFill>
              </a:rPr>
              <a:t>Battery - slides in via guide rails. Secure it firmly before launch.”</a:t>
            </a:r>
            <a:endParaRPr sz="12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2" name="Google Shape;12;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47" name="Google Shape;47;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48" name="Google Shape;48;p11"/>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Dark">
  <p:cSld name="CUSTOM_1_1">
    <p:bg>
      <p:bgPr>
        <a:solidFill>
          <a:schemeClr val="dk1"/>
        </a:solidFill>
      </p:bgPr>
    </p:bg>
    <p:spTree>
      <p:nvGrpSpPr>
        <p:cNvPr id="742" name="Shape 742"/>
        <p:cNvGrpSpPr/>
        <p:nvPr/>
      </p:nvGrpSpPr>
      <p:grpSpPr>
        <a:xfrm>
          <a:off x="0" y="0"/>
          <a:ext cx="0" cy="0"/>
          <a:chOff x="0" y="0"/>
          <a:chExt cx="0" cy="0"/>
        </a:xfrm>
      </p:grpSpPr>
      <p:pic>
        <p:nvPicPr>
          <p:cNvPr id="743" name="Google Shape;743;p10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44" name="Google Shape;744;p10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45" name="Google Shape;745;p10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46" name="Google Shape;746;p10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747" name="Google Shape;747;p105"/>
          <p:cNvGrpSpPr/>
          <p:nvPr/>
        </p:nvGrpSpPr>
        <p:grpSpPr>
          <a:xfrm>
            <a:off x="952300" y="1002863"/>
            <a:ext cx="440266" cy="293956"/>
            <a:chOff x="1904600" y="2005725"/>
            <a:chExt cx="880533" cy="587912"/>
          </a:xfrm>
        </p:grpSpPr>
        <p:sp>
          <p:nvSpPr>
            <p:cNvPr id="748" name="Google Shape;748;p105"/>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sp>
          <p:nvSpPr>
            <p:cNvPr id="749" name="Google Shape;749;p105"/>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grpSp>
      <p:sp>
        <p:nvSpPr>
          <p:cNvPr id="750" name="Google Shape;750;p105"/>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Light">
  <p:cSld name="CUSTOM_1_1_2">
    <p:bg>
      <p:bgPr>
        <a:solidFill>
          <a:schemeClr val="lt1"/>
        </a:solidFill>
      </p:bgPr>
    </p:bg>
    <p:spTree>
      <p:nvGrpSpPr>
        <p:cNvPr id="751" name="Shape 751"/>
        <p:cNvGrpSpPr/>
        <p:nvPr/>
      </p:nvGrpSpPr>
      <p:grpSpPr>
        <a:xfrm>
          <a:off x="0" y="0"/>
          <a:ext cx="0" cy="0"/>
          <a:chOff x="0" y="0"/>
          <a:chExt cx="0" cy="0"/>
        </a:xfrm>
      </p:grpSpPr>
      <p:grpSp>
        <p:nvGrpSpPr>
          <p:cNvPr id="752" name="Google Shape;752;p106"/>
          <p:cNvGrpSpPr/>
          <p:nvPr/>
        </p:nvGrpSpPr>
        <p:grpSpPr>
          <a:xfrm>
            <a:off x="952300" y="1002863"/>
            <a:ext cx="440266" cy="293956"/>
            <a:chOff x="1904600" y="2005725"/>
            <a:chExt cx="880533" cy="587912"/>
          </a:xfrm>
        </p:grpSpPr>
        <p:sp>
          <p:nvSpPr>
            <p:cNvPr id="753" name="Google Shape;753;p106"/>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sp>
          <p:nvSpPr>
            <p:cNvPr id="754" name="Google Shape;754;p106"/>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grpSp>
      <p:sp>
        <p:nvSpPr>
          <p:cNvPr id="755" name="Google Shape;755;p106"/>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756" name="Google Shape;756;p10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57" name="Google Shape;757;p10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58" name="Google Shape;758;p10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759" name="Google Shape;759;p10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Bright">
  <p:cSld name="CUSTOM_1_1_1">
    <p:bg>
      <p:bgPr>
        <a:solidFill>
          <a:srgbClr val="088BF5"/>
        </a:solidFill>
      </p:bgPr>
    </p:bg>
    <p:spTree>
      <p:nvGrpSpPr>
        <p:cNvPr id="760" name="Shape 760"/>
        <p:cNvGrpSpPr/>
        <p:nvPr/>
      </p:nvGrpSpPr>
      <p:grpSpPr>
        <a:xfrm>
          <a:off x="0" y="0"/>
          <a:ext cx="0" cy="0"/>
          <a:chOff x="0" y="0"/>
          <a:chExt cx="0" cy="0"/>
        </a:xfrm>
      </p:grpSpPr>
      <p:pic>
        <p:nvPicPr>
          <p:cNvPr id="761" name="Google Shape;761;p10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62" name="Google Shape;762;p10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763" name="Google Shape;763;p10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64" name="Google Shape;764;p10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765" name="Google Shape;765;p107"/>
          <p:cNvGrpSpPr/>
          <p:nvPr/>
        </p:nvGrpSpPr>
        <p:grpSpPr>
          <a:xfrm>
            <a:off x="952300" y="1002863"/>
            <a:ext cx="440266" cy="293956"/>
            <a:chOff x="1904600" y="2005725"/>
            <a:chExt cx="880533" cy="587912"/>
          </a:xfrm>
        </p:grpSpPr>
        <p:sp>
          <p:nvSpPr>
            <p:cNvPr id="766" name="Google Shape;766;p107"/>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sp>
          <p:nvSpPr>
            <p:cNvPr id="767" name="Google Shape;767;p107"/>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grpSp>
      <p:sp>
        <p:nvSpPr>
          <p:cNvPr id="768" name="Google Shape;768;p107"/>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chemeClr val="lt1"/>
              </a:buClr>
              <a:buSzPts val="2300"/>
              <a:buFont typeface="Montserrat SemiBold"/>
              <a:buNone/>
              <a:defRPr b="0" sz="2300">
                <a:solidFill>
                  <a:schemeClr val="lt1"/>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3" showMasterSp="0">
  <p:cSld name="TITLE_AND_BODY_4">
    <p:spTree>
      <p:nvGrpSpPr>
        <p:cNvPr id="51" name="Shape 51"/>
        <p:cNvGrpSpPr/>
        <p:nvPr/>
      </p:nvGrpSpPr>
      <p:grpSpPr>
        <a:xfrm>
          <a:off x="0" y="0"/>
          <a:ext cx="0" cy="0"/>
          <a:chOff x="0" y="0"/>
          <a:chExt cx="0" cy="0"/>
        </a:xfrm>
      </p:grpSpPr>
      <p:sp>
        <p:nvSpPr>
          <p:cNvPr id="52" name="Google Shape;52;p13"/>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53" name="Google Shape;53;p13"/>
          <p:cNvSpPr txBox="1"/>
          <p:nvPr>
            <p:ph type="title"/>
          </p:nvPr>
        </p:nvSpPr>
        <p:spPr>
          <a:xfrm>
            <a:off x="1321593" y="3300413"/>
            <a:ext cx="65007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54" name="Google Shape;54;p13"/>
          <p:cNvSpPr txBox="1"/>
          <p:nvPr>
            <p:ph idx="1" type="body"/>
          </p:nvPr>
        </p:nvSpPr>
        <p:spPr>
          <a:xfrm>
            <a:off x="1321593" y="3882628"/>
            <a:ext cx="65007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55" name="Google Shape;55;p13"/>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6" showMasterSp="0">
  <p:cSld name="TITLE_AND_BODY_7">
    <p:spTree>
      <p:nvGrpSpPr>
        <p:cNvPr id="56" name="Shape 56"/>
        <p:cNvGrpSpPr/>
        <p:nvPr/>
      </p:nvGrpSpPr>
      <p:grpSpPr>
        <a:xfrm>
          <a:off x="0" y="0"/>
          <a:ext cx="0" cy="0"/>
          <a:chOff x="0" y="0"/>
          <a:chExt cx="0" cy="0"/>
        </a:xfrm>
      </p:grpSpPr>
      <p:sp>
        <p:nvSpPr>
          <p:cNvPr id="57" name="Google Shape;57;p14"/>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58" name="Google Shape;58;p14"/>
          <p:cNvSpPr txBox="1"/>
          <p:nvPr>
            <p:ph type="title"/>
          </p:nvPr>
        </p:nvSpPr>
        <p:spPr>
          <a:xfrm>
            <a:off x="1321593" y="3300413"/>
            <a:ext cx="65010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59" name="Google Shape;59;p14"/>
          <p:cNvSpPr txBox="1"/>
          <p:nvPr>
            <p:ph idx="1" type="body"/>
          </p:nvPr>
        </p:nvSpPr>
        <p:spPr>
          <a:xfrm>
            <a:off x="1321593" y="3882628"/>
            <a:ext cx="65010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60" name="Google Shape;60;p14"/>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2" showMasterSp="0">
  <p:cSld name="TITLE_AND_BODY_3">
    <p:spTree>
      <p:nvGrpSpPr>
        <p:cNvPr id="61" name="Shape 61"/>
        <p:cNvGrpSpPr/>
        <p:nvPr/>
      </p:nvGrpSpPr>
      <p:grpSpPr>
        <a:xfrm>
          <a:off x="0" y="0"/>
          <a:ext cx="0" cy="0"/>
          <a:chOff x="0" y="0"/>
          <a:chExt cx="0" cy="0"/>
        </a:xfrm>
      </p:grpSpPr>
      <p:sp>
        <p:nvSpPr>
          <p:cNvPr id="62" name="Google Shape;62;p15"/>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63" name="Google Shape;63;p15"/>
          <p:cNvSpPr txBox="1"/>
          <p:nvPr>
            <p:ph type="title"/>
          </p:nvPr>
        </p:nvSpPr>
        <p:spPr>
          <a:xfrm>
            <a:off x="1321593" y="3300413"/>
            <a:ext cx="65010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64" name="Google Shape;64;p15"/>
          <p:cNvSpPr txBox="1"/>
          <p:nvPr>
            <p:ph idx="1" type="body"/>
          </p:nvPr>
        </p:nvSpPr>
        <p:spPr>
          <a:xfrm>
            <a:off x="1321593" y="3882628"/>
            <a:ext cx="65010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65" name="Google Shape;65;p15"/>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showMasterSp="0">
  <p:cSld name="Title &amp; Bullets">
    <p:spTree>
      <p:nvGrpSpPr>
        <p:cNvPr id="66" name="Shape 66"/>
        <p:cNvGrpSpPr/>
        <p:nvPr/>
      </p:nvGrpSpPr>
      <p:grpSpPr>
        <a:xfrm>
          <a:off x="0" y="0"/>
          <a:ext cx="0" cy="0"/>
          <a:chOff x="0" y="0"/>
          <a:chExt cx="0" cy="0"/>
        </a:xfrm>
      </p:grpSpPr>
      <p:sp>
        <p:nvSpPr>
          <p:cNvPr id="67" name="Google Shape;67;p16"/>
          <p:cNvSpPr txBox="1"/>
          <p:nvPr>
            <p:ph type="title"/>
          </p:nvPr>
        </p:nvSpPr>
        <p:spPr>
          <a:xfrm>
            <a:off x="1645295" y="234404"/>
            <a:ext cx="5853300" cy="11385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28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indent="88900" lvl="1"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indent="177800" lvl="2"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indent="266700" lvl="3"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indent="342900" lvl="4"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indent="431800" lvl="5"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indent="520700" lvl="6"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indent="609600" lvl="7"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indent="685800" lvl="8"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68" name="Google Shape;68;p16"/>
          <p:cNvSpPr txBox="1"/>
          <p:nvPr>
            <p:ph idx="1" type="body"/>
          </p:nvPr>
        </p:nvSpPr>
        <p:spPr>
          <a:xfrm>
            <a:off x="1645295" y="1372939"/>
            <a:ext cx="5853300" cy="33153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69" name="Google Shape;69;p16"/>
          <p:cNvSpPr txBox="1"/>
          <p:nvPr>
            <p:ph idx="12" type="sldNum"/>
          </p:nvPr>
        </p:nvSpPr>
        <p:spPr>
          <a:xfrm>
            <a:off x="8827487" y="4870801"/>
            <a:ext cx="185400" cy="191700"/>
          </a:xfrm>
          <a:prstGeom prst="rect">
            <a:avLst/>
          </a:prstGeom>
          <a:noFill/>
          <a:ln>
            <a:noFill/>
          </a:ln>
        </p:spPr>
        <p:txBody>
          <a:bodyPr anchorCtr="0" anchor="t" bIns="26800" lIns="26800" spcFirstLastPara="1" rIns="26800" wrap="square" tIns="26800">
            <a:noAutofit/>
          </a:bodyPr>
          <a:lstStyle>
            <a:lvl1pPr indent="0" lvl="0"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sz="600">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4" name="Shape 74"/>
        <p:cNvGrpSpPr/>
        <p:nvPr/>
      </p:nvGrpSpPr>
      <p:grpSpPr>
        <a:xfrm>
          <a:off x="0" y="0"/>
          <a:ext cx="0" cy="0"/>
          <a:chOff x="0" y="0"/>
          <a:chExt cx="0" cy="0"/>
        </a:xfrm>
      </p:grpSpPr>
      <p:sp>
        <p:nvSpPr>
          <p:cNvPr id="75" name="Google Shape;75;p18"/>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6" name="Google Shape;76;p18"/>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7" name="Google Shape;77;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8" name="Shape 78"/>
        <p:cNvGrpSpPr/>
        <p:nvPr/>
      </p:nvGrpSpPr>
      <p:grpSpPr>
        <a:xfrm>
          <a:off x="0" y="0"/>
          <a:ext cx="0" cy="0"/>
          <a:chOff x="0" y="0"/>
          <a:chExt cx="0" cy="0"/>
        </a:xfrm>
      </p:grpSpPr>
      <p:sp>
        <p:nvSpPr>
          <p:cNvPr id="79" name="Google Shape;79;p19"/>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80" name="Google Shape;80;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1" name="Shape 81"/>
        <p:cNvGrpSpPr/>
        <p:nvPr/>
      </p:nvGrpSpPr>
      <p:grpSpPr>
        <a:xfrm>
          <a:off x="0" y="0"/>
          <a:ext cx="0" cy="0"/>
          <a:chOff x="0" y="0"/>
          <a:chExt cx="0" cy="0"/>
        </a:xfrm>
      </p:grpSpPr>
      <p:sp>
        <p:nvSpPr>
          <p:cNvPr id="82" name="Google Shape;82;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500"/>
              <a:buNone/>
              <a:defRPr sz="2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3" name="Google Shape;83;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84" name="Google Shape;84;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5" name="Shape 85"/>
        <p:cNvGrpSpPr/>
        <p:nvPr/>
      </p:nvGrpSpPr>
      <p:grpSpPr>
        <a:xfrm>
          <a:off x="0" y="0"/>
          <a:ext cx="0" cy="0"/>
          <a:chOff x="0" y="0"/>
          <a:chExt cx="0" cy="0"/>
        </a:xfrm>
      </p:grpSpPr>
      <p:sp>
        <p:nvSpPr>
          <p:cNvPr id="86" name="Google Shape;86;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7" name="Google Shape;87;p2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8" name="Google Shape;88;p2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9" name="Google Shape;89;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6" name="Google Shape;16;p3"/>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0" name="Shape 90"/>
        <p:cNvGrpSpPr/>
        <p:nvPr/>
      </p:nvGrpSpPr>
      <p:grpSpPr>
        <a:xfrm>
          <a:off x="0" y="0"/>
          <a:ext cx="0" cy="0"/>
          <a:chOff x="0" y="0"/>
          <a:chExt cx="0" cy="0"/>
        </a:xfrm>
      </p:grpSpPr>
      <p:sp>
        <p:nvSpPr>
          <p:cNvPr id="91" name="Google Shape;91;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2" name="Google Shape;92;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3" name="Shape 93"/>
        <p:cNvGrpSpPr/>
        <p:nvPr/>
      </p:nvGrpSpPr>
      <p:grpSpPr>
        <a:xfrm>
          <a:off x="0" y="0"/>
          <a:ext cx="0" cy="0"/>
          <a:chOff x="0" y="0"/>
          <a:chExt cx="0" cy="0"/>
        </a:xfrm>
      </p:grpSpPr>
      <p:sp>
        <p:nvSpPr>
          <p:cNvPr id="94" name="Google Shape;94;p23"/>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5" name="Google Shape;95;p23"/>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96" name="Google Shape;96;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7" name="Shape 97"/>
        <p:cNvGrpSpPr/>
        <p:nvPr/>
      </p:nvGrpSpPr>
      <p:grpSpPr>
        <a:xfrm>
          <a:off x="0" y="0"/>
          <a:ext cx="0" cy="0"/>
          <a:chOff x="0" y="0"/>
          <a:chExt cx="0" cy="0"/>
        </a:xfrm>
      </p:grpSpPr>
      <p:sp>
        <p:nvSpPr>
          <p:cNvPr id="98" name="Google Shape;98;p24"/>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9" name="Google Shape;99;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0" name="Shape 100"/>
        <p:cNvGrpSpPr/>
        <p:nvPr/>
      </p:nvGrpSpPr>
      <p:grpSpPr>
        <a:xfrm>
          <a:off x="0" y="0"/>
          <a:ext cx="0" cy="0"/>
          <a:chOff x="0" y="0"/>
          <a:chExt cx="0" cy="0"/>
        </a:xfrm>
      </p:grpSpPr>
      <p:sp>
        <p:nvSpPr>
          <p:cNvPr id="101" name="Google Shape;101;p25"/>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25"/>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03" name="Google Shape;103;p25"/>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4" name="Google Shape;104;p25"/>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05" name="Google Shape;105;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6" name="Shape 106"/>
        <p:cNvGrpSpPr/>
        <p:nvPr/>
      </p:nvGrpSpPr>
      <p:grpSpPr>
        <a:xfrm>
          <a:off x="0" y="0"/>
          <a:ext cx="0" cy="0"/>
          <a:chOff x="0" y="0"/>
          <a:chExt cx="0" cy="0"/>
        </a:xfrm>
      </p:grpSpPr>
      <p:sp>
        <p:nvSpPr>
          <p:cNvPr id="107" name="Google Shape;107;p26"/>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08" name="Google Shape;108;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9" name="Shape 109"/>
        <p:cNvGrpSpPr/>
        <p:nvPr/>
      </p:nvGrpSpPr>
      <p:grpSpPr>
        <a:xfrm>
          <a:off x="0" y="0"/>
          <a:ext cx="0" cy="0"/>
          <a:chOff x="0" y="0"/>
          <a:chExt cx="0" cy="0"/>
        </a:xfrm>
      </p:grpSpPr>
      <p:sp>
        <p:nvSpPr>
          <p:cNvPr id="110" name="Google Shape;110;p27"/>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11" name="Google Shape;111;p27"/>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12" name="Google Shape;112;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3" name="Shape 113"/>
        <p:cNvGrpSpPr/>
        <p:nvPr/>
      </p:nvGrpSpPr>
      <p:grpSpPr>
        <a:xfrm>
          <a:off x="0" y="0"/>
          <a:ext cx="0" cy="0"/>
          <a:chOff x="0" y="0"/>
          <a:chExt cx="0" cy="0"/>
        </a:xfrm>
      </p:grpSpPr>
      <p:sp>
        <p:nvSpPr>
          <p:cNvPr id="114" name="Google Shape;114;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p:cSld name="TITLE_1">
    <p:bg>
      <p:bgPr>
        <a:solidFill>
          <a:schemeClr val="dk1"/>
        </a:solidFill>
      </p:bgPr>
    </p:bg>
    <p:spTree>
      <p:nvGrpSpPr>
        <p:cNvPr id="115" name="Shape 115"/>
        <p:cNvGrpSpPr/>
        <p:nvPr/>
      </p:nvGrpSpPr>
      <p:grpSpPr>
        <a:xfrm>
          <a:off x="0" y="0"/>
          <a:ext cx="0" cy="0"/>
          <a:chOff x="0" y="0"/>
          <a:chExt cx="0" cy="0"/>
        </a:xfrm>
      </p:grpSpPr>
      <p:sp>
        <p:nvSpPr>
          <p:cNvPr id="116" name="Google Shape;116;p29"/>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117" name="Google Shape;117;p29"/>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118" name="Shape 118"/>
        <p:cNvGrpSpPr/>
        <p:nvPr/>
      </p:nvGrpSpPr>
      <p:grpSpPr>
        <a:xfrm>
          <a:off x="0" y="0"/>
          <a:ext cx="0" cy="0"/>
          <a:chOff x="0" y="0"/>
          <a:chExt cx="0" cy="0"/>
        </a:xfrm>
      </p:grpSpPr>
      <p:pic>
        <p:nvPicPr>
          <p:cNvPr id="119" name="Google Shape;119;p3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0" name="Google Shape;120;p30"/>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121" name="Google Shape;121;p3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22" name="Google Shape;122;p3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123" name="Shape 123"/>
        <p:cNvGrpSpPr/>
        <p:nvPr/>
      </p:nvGrpSpPr>
      <p:grpSpPr>
        <a:xfrm>
          <a:off x="0" y="0"/>
          <a:ext cx="0" cy="0"/>
          <a:chOff x="0" y="0"/>
          <a:chExt cx="0" cy="0"/>
        </a:xfrm>
      </p:grpSpPr>
      <p:pic>
        <p:nvPicPr>
          <p:cNvPr id="124" name="Google Shape;124;p3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5" name="Google Shape;125;p3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26" name="Google Shape;126;p3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27" name="Google Shape;127;p31"/>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128" name="Google Shape;128;p31"/>
          <p:cNvSpPr txBox="1"/>
          <p:nvPr>
            <p:ph type="title"/>
          </p:nvPr>
        </p:nvSpPr>
        <p:spPr>
          <a:xfrm>
            <a:off x="952198" y="1521550"/>
            <a:ext cx="5048100" cy="2113800"/>
          </a:xfrm>
          <a:prstGeom prst="rect">
            <a:avLst/>
          </a:prstGeom>
        </p:spPr>
        <p:txBody>
          <a:bodyPr anchorCtr="0" anchor="t" bIns="91425" lIns="91425" spcFirstLastPara="1" rIns="91425" wrap="square" tIns="91425">
            <a:noAutofit/>
          </a:bodyPr>
          <a:lstStyle>
            <a:lvl1pPr lvl="0" rt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rtl="0">
              <a:lnSpc>
                <a:spcPct val="95000"/>
              </a:lnSpc>
              <a:spcBef>
                <a:spcPts val="0"/>
              </a:spcBef>
              <a:spcAft>
                <a:spcPts val="0"/>
              </a:spcAft>
              <a:buSzPts val="2800"/>
              <a:buNone/>
              <a:defRPr>
                <a:latin typeface="Montserrat Medium"/>
                <a:ea typeface="Montserrat Medium"/>
                <a:cs typeface="Montserrat Medium"/>
                <a:sym typeface="Montserrat Medium"/>
              </a:defRPr>
            </a:lvl2pPr>
            <a:lvl3pPr lvl="2" rtl="0">
              <a:lnSpc>
                <a:spcPct val="95000"/>
              </a:lnSpc>
              <a:spcBef>
                <a:spcPts val="0"/>
              </a:spcBef>
              <a:spcAft>
                <a:spcPts val="0"/>
              </a:spcAft>
              <a:buSzPts val="2800"/>
              <a:buNone/>
              <a:defRPr>
                <a:latin typeface="Montserrat Medium"/>
                <a:ea typeface="Montserrat Medium"/>
                <a:cs typeface="Montserrat Medium"/>
                <a:sym typeface="Montserrat Medium"/>
              </a:defRPr>
            </a:lvl3pPr>
            <a:lvl4pPr lvl="3" rtl="0">
              <a:lnSpc>
                <a:spcPct val="95000"/>
              </a:lnSpc>
              <a:spcBef>
                <a:spcPts val="0"/>
              </a:spcBef>
              <a:spcAft>
                <a:spcPts val="0"/>
              </a:spcAft>
              <a:buSzPts val="2800"/>
              <a:buNone/>
              <a:defRPr>
                <a:latin typeface="Montserrat Medium"/>
                <a:ea typeface="Montserrat Medium"/>
                <a:cs typeface="Montserrat Medium"/>
                <a:sym typeface="Montserrat Medium"/>
              </a:defRPr>
            </a:lvl4pPr>
            <a:lvl5pPr lvl="4" rtl="0">
              <a:lnSpc>
                <a:spcPct val="95000"/>
              </a:lnSpc>
              <a:spcBef>
                <a:spcPts val="0"/>
              </a:spcBef>
              <a:spcAft>
                <a:spcPts val="0"/>
              </a:spcAft>
              <a:buSzPts val="2800"/>
              <a:buNone/>
              <a:defRPr>
                <a:latin typeface="Montserrat Medium"/>
                <a:ea typeface="Montserrat Medium"/>
                <a:cs typeface="Montserrat Medium"/>
                <a:sym typeface="Montserrat Medium"/>
              </a:defRPr>
            </a:lvl5pPr>
            <a:lvl6pPr lvl="5" rtl="0">
              <a:lnSpc>
                <a:spcPct val="95000"/>
              </a:lnSpc>
              <a:spcBef>
                <a:spcPts val="0"/>
              </a:spcBef>
              <a:spcAft>
                <a:spcPts val="0"/>
              </a:spcAft>
              <a:buSzPts val="2800"/>
              <a:buNone/>
              <a:defRPr>
                <a:latin typeface="Montserrat Medium"/>
                <a:ea typeface="Montserrat Medium"/>
                <a:cs typeface="Montserrat Medium"/>
                <a:sym typeface="Montserrat Medium"/>
              </a:defRPr>
            </a:lvl6pPr>
            <a:lvl7pPr lvl="6" rtl="0">
              <a:lnSpc>
                <a:spcPct val="95000"/>
              </a:lnSpc>
              <a:spcBef>
                <a:spcPts val="0"/>
              </a:spcBef>
              <a:spcAft>
                <a:spcPts val="0"/>
              </a:spcAft>
              <a:buSzPts val="2800"/>
              <a:buNone/>
              <a:defRPr>
                <a:latin typeface="Montserrat Medium"/>
                <a:ea typeface="Montserrat Medium"/>
                <a:cs typeface="Montserrat Medium"/>
                <a:sym typeface="Montserrat Medium"/>
              </a:defRPr>
            </a:lvl7pPr>
            <a:lvl8pPr lvl="7" rtl="0">
              <a:lnSpc>
                <a:spcPct val="95000"/>
              </a:lnSpc>
              <a:spcBef>
                <a:spcPts val="0"/>
              </a:spcBef>
              <a:spcAft>
                <a:spcPts val="0"/>
              </a:spcAft>
              <a:buSzPts val="2800"/>
              <a:buNone/>
              <a:defRPr>
                <a:latin typeface="Montserrat Medium"/>
                <a:ea typeface="Montserrat Medium"/>
                <a:cs typeface="Montserrat Medium"/>
                <a:sym typeface="Montserrat Medium"/>
              </a:defRPr>
            </a:lvl8pPr>
            <a:lvl9pPr lvl="8" rtl="0">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3" name="Shape 133"/>
        <p:cNvGrpSpPr/>
        <p:nvPr/>
      </p:nvGrpSpPr>
      <p:grpSpPr>
        <a:xfrm>
          <a:off x="0" y="0"/>
          <a:ext cx="0" cy="0"/>
          <a:chOff x="0" y="0"/>
          <a:chExt cx="0" cy="0"/>
        </a:xfrm>
      </p:grpSpPr>
      <p:sp>
        <p:nvSpPr>
          <p:cNvPr id="134" name="Google Shape;134;p3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5" name="Google Shape;135;p3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6" name="Google Shape;136;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7" name="Shape 137"/>
        <p:cNvGrpSpPr/>
        <p:nvPr/>
      </p:nvGrpSpPr>
      <p:grpSpPr>
        <a:xfrm>
          <a:off x="0" y="0"/>
          <a:ext cx="0" cy="0"/>
          <a:chOff x="0" y="0"/>
          <a:chExt cx="0" cy="0"/>
        </a:xfrm>
      </p:grpSpPr>
      <p:sp>
        <p:nvSpPr>
          <p:cNvPr id="138" name="Google Shape;138;p34"/>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39" name="Google Shape;139;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0" name="Shape 140"/>
        <p:cNvGrpSpPr/>
        <p:nvPr/>
      </p:nvGrpSpPr>
      <p:grpSpPr>
        <a:xfrm>
          <a:off x="0" y="0"/>
          <a:ext cx="0" cy="0"/>
          <a:chOff x="0" y="0"/>
          <a:chExt cx="0" cy="0"/>
        </a:xfrm>
      </p:grpSpPr>
      <p:sp>
        <p:nvSpPr>
          <p:cNvPr id="141" name="Google Shape;141;p3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2" name="Google Shape;142;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43" name="Google Shape;143;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4" name="Shape 144"/>
        <p:cNvGrpSpPr/>
        <p:nvPr/>
      </p:nvGrpSpPr>
      <p:grpSpPr>
        <a:xfrm>
          <a:off x="0" y="0"/>
          <a:ext cx="0" cy="0"/>
          <a:chOff x="0" y="0"/>
          <a:chExt cx="0" cy="0"/>
        </a:xfrm>
      </p:grpSpPr>
      <p:sp>
        <p:nvSpPr>
          <p:cNvPr id="145" name="Google Shape;145;p3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6" name="Google Shape;146;p3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47" name="Google Shape;147;p3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48" name="Google Shape;148;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9" name="Shape 149"/>
        <p:cNvGrpSpPr/>
        <p:nvPr/>
      </p:nvGrpSpPr>
      <p:grpSpPr>
        <a:xfrm>
          <a:off x="0" y="0"/>
          <a:ext cx="0" cy="0"/>
          <a:chOff x="0" y="0"/>
          <a:chExt cx="0" cy="0"/>
        </a:xfrm>
      </p:grpSpPr>
      <p:sp>
        <p:nvSpPr>
          <p:cNvPr id="150" name="Google Shape;150;p3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1" name="Google Shape;151;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2" name="Shape 152"/>
        <p:cNvGrpSpPr/>
        <p:nvPr/>
      </p:nvGrpSpPr>
      <p:grpSpPr>
        <a:xfrm>
          <a:off x="0" y="0"/>
          <a:ext cx="0" cy="0"/>
          <a:chOff x="0" y="0"/>
          <a:chExt cx="0" cy="0"/>
        </a:xfrm>
      </p:grpSpPr>
      <p:sp>
        <p:nvSpPr>
          <p:cNvPr id="153" name="Google Shape;153;p3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54" name="Google Shape;154;p3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5" name="Google Shape;155;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56" name="Shape 156"/>
        <p:cNvGrpSpPr/>
        <p:nvPr/>
      </p:nvGrpSpPr>
      <p:grpSpPr>
        <a:xfrm>
          <a:off x="0" y="0"/>
          <a:ext cx="0" cy="0"/>
          <a:chOff x="0" y="0"/>
          <a:chExt cx="0" cy="0"/>
        </a:xfrm>
      </p:grpSpPr>
      <p:sp>
        <p:nvSpPr>
          <p:cNvPr id="157" name="Google Shape;157;p39"/>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58" name="Google Shape;158;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9" name="Shape 159"/>
        <p:cNvGrpSpPr/>
        <p:nvPr/>
      </p:nvGrpSpPr>
      <p:grpSpPr>
        <a:xfrm>
          <a:off x="0" y="0"/>
          <a:ext cx="0" cy="0"/>
          <a:chOff x="0" y="0"/>
          <a:chExt cx="0" cy="0"/>
        </a:xfrm>
      </p:grpSpPr>
      <p:sp>
        <p:nvSpPr>
          <p:cNvPr id="160" name="Google Shape;160;p4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40"/>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62" name="Google Shape;162;p40"/>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3" name="Google Shape;163;p40"/>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64" name="Google Shape;164;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65" name="Shape 165"/>
        <p:cNvGrpSpPr/>
        <p:nvPr/>
      </p:nvGrpSpPr>
      <p:grpSpPr>
        <a:xfrm>
          <a:off x="0" y="0"/>
          <a:ext cx="0" cy="0"/>
          <a:chOff x="0" y="0"/>
          <a:chExt cx="0" cy="0"/>
        </a:xfrm>
      </p:grpSpPr>
      <p:sp>
        <p:nvSpPr>
          <p:cNvPr id="166" name="Google Shape;166;p41"/>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167" name="Google Shape;167;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68" name="Shape 168"/>
        <p:cNvGrpSpPr/>
        <p:nvPr/>
      </p:nvGrpSpPr>
      <p:grpSpPr>
        <a:xfrm>
          <a:off x="0" y="0"/>
          <a:ext cx="0" cy="0"/>
          <a:chOff x="0" y="0"/>
          <a:chExt cx="0" cy="0"/>
        </a:xfrm>
      </p:grpSpPr>
      <p:sp>
        <p:nvSpPr>
          <p:cNvPr id="169" name="Google Shape;169;p42"/>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70" name="Google Shape;170;p42"/>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71" name="Google Shape;171;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2" name="Shape 172"/>
        <p:cNvGrpSpPr/>
        <p:nvPr/>
      </p:nvGrpSpPr>
      <p:grpSpPr>
        <a:xfrm>
          <a:off x="0" y="0"/>
          <a:ext cx="0" cy="0"/>
          <a:chOff x="0" y="0"/>
          <a:chExt cx="0" cy="0"/>
        </a:xfrm>
      </p:grpSpPr>
      <p:sp>
        <p:nvSpPr>
          <p:cNvPr id="173" name="Google Shape;173;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174" name="Shape 174"/>
        <p:cNvGrpSpPr/>
        <p:nvPr/>
      </p:nvGrpSpPr>
      <p:grpSpPr>
        <a:xfrm>
          <a:off x="0" y="0"/>
          <a:ext cx="0" cy="0"/>
          <a:chOff x="0" y="0"/>
          <a:chExt cx="0" cy="0"/>
        </a:xfrm>
      </p:grpSpPr>
      <p:pic>
        <p:nvPicPr>
          <p:cNvPr id="175" name="Google Shape;175;p4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76" name="Google Shape;176;p44"/>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77" name="Google Shape;177;p4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78" name="Google Shape;178;p4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179" name="Shape 179"/>
        <p:cNvGrpSpPr/>
        <p:nvPr/>
      </p:nvGrpSpPr>
      <p:grpSpPr>
        <a:xfrm>
          <a:off x="0" y="0"/>
          <a:ext cx="0" cy="0"/>
          <a:chOff x="0" y="0"/>
          <a:chExt cx="0" cy="0"/>
        </a:xfrm>
      </p:grpSpPr>
      <p:sp>
        <p:nvSpPr>
          <p:cNvPr id="180" name="Google Shape;180;p45"/>
          <p:cNvSpPr/>
          <p:nvPr>
            <p:ph idx="2" type="pic"/>
          </p:nvPr>
        </p:nvSpPr>
        <p:spPr>
          <a:xfrm>
            <a:off x="4666675" y="0"/>
            <a:ext cx="4485000" cy="5143500"/>
          </a:xfrm>
          <a:prstGeom prst="rect">
            <a:avLst/>
          </a:prstGeom>
          <a:noFill/>
          <a:ln>
            <a:noFill/>
          </a:ln>
        </p:spPr>
      </p:sp>
      <p:sp>
        <p:nvSpPr>
          <p:cNvPr id="181" name="Google Shape;181;p45"/>
          <p:cNvSpPr txBox="1"/>
          <p:nvPr>
            <p:ph type="ctrTitle"/>
          </p:nvPr>
        </p:nvSpPr>
        <p:spPr>
          <a:xfrm>
            <a:off x="952300" y="923200"/>
            <a:ext cx="3244800" cy="916800"/>
          </a:xfrm>
          <a:prstGeom prst="rect">
            <a:avLst/>
          </a:prstGeom>
        </p:spPr>
        <p:txBody>
          <a:bodyPr anchorCtr="0" anchor="t" bIns="45725" lIns="0" spcFirstLastPara="1" rIns="45725" wrap="square" tIns="45725">
            <a:norm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82" name="Google Shape;182;p45"/>
          <p:cNvSpPr txBox="1"/>
          <p:nvPr>
            <p:ph idx="1" type="body"/>
          </p:nvPr>
        </p:nvSpPr>
        <p:spPr>
          <a:xfrm>
            <a:off x="885925" y="2778988"/>
            <a:ext cx="3068100" cy="1925700"/>
          </a:xfrm>
          <a:prstGeom prst="rect">
            <a:avLst/>
          </a:prstGeom>
        </p:spPr>
        <p:txBody>
          <a:bodyPr anchorCtr="0" anchor="t" bIns="91425" lIns="91425" spcFirstLastPara="1" rIns="91425" wrap="square" tIns="91425">
            <a:norm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83" name="Google Shape;183;p45"/>
          <p:cNvSpPr txBox="1"/>
          <p:nvPr>
            <p:ph idx="3" type="subTitle"/>
          </p:nvPr>
        </p:nvSpPr>
        <p:spPr>
          <a:xfrm>
            <a:off x="921713" y="2265025"/>
            <a:ext cx="3244800" cy="432000"/>
          </a:xfrm>
          <a:prstGeom prst="rect">
            <a:avLst/>
          </a:prstGeom>
        </p:spPr>
        <p:txBody>
          <a:bodyPr anchorCtr="0" anchor="t" bIns="91425" lIns="91425" spcFirstLastPara="1" rIns="91425" wrap="square" tIns="91425">
            <a:norm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184" name="Google Shape;184;p4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85" name="Google Shape;185;p45"/>
          <p:cNvSpPr txBox="1"/>
          <p:nvPr>
            <p:ph idx="4" type="subTitle"/>
          </p:nvPr>
        </p:nvSpPr>
        <p:spPr>
          <a:xfrm>
            <a:off x="952300" y="210275"/>
            <a:ext cx="2903700" cy="123000"/>
          </a:xfrm>
          <a:prstGeom prst="rect">
            <a:avLst/>
          </a:prstGeom>
        </p:spPr>
        <p:txBody>
          <a:bodyPr anchorCtr="0" anchor="ctr" bIns="0" lIns="0" spcFirstLastPara="1" rIns="0" wrap="square" tIns="0">
            <a:norm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86" name="Google Shape;186;p4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87" name="Google Shape;187;p4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type="title">
  <p:cSld name="TITLE">
    <p:bg>
      <p:bgPr>
        <a:solidFill>
          <a:schemeClr val="dk1"/>
        </a:solidFill>
      </p:bgPr>
    </p:bg>
    <p:spTree>
      <p:nvGrpSpPr>
        <p:cNvPr id="191" name="Shape 191"/>
        <p:cNvGrpSpPr/>
        <p:nvPr/>
      </p:nvGrpSpPr>
      <p:grpSpPr>
        <a:xfrm>
          <a:off x="0" y="0"/>
          <a:ext cx="0" cy="0"/>
          <a:chOff x="0" y="0"/>
          <a:chExt cx="0" cy="0"/>
        </a:xfrm>
      </p:grpSpPr>
      <p:sp>
        <p:nvSpPr>
          <p:cNvPr id="192" name="Google Shape;192;p47"/>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193" name="Google Shape;193;p47"/>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 Light">
  <p:cSld name="TITLE_1">
    <p:bg>
      <p:bgPr>
        <a:solidFill>
          <a:schemeClr val="lt1"/>
        </a:solidFill>
      </p:bgPr>
    </p:bg>
    <p:spTree>
      <p:nvGrpSpPr>
        <p:cNvPr id="194" name="Shape 194"/>
        <p:cNvGrpSpPr/>
        <p:nvPr/>
      </p:nvGrpSpPr>
      <p:grpSpPr>
        <a:xfrm>
          <a:off x="0" y="0"/>
          <a:ext cx="0" cy="0"/>
          <a:chOff x="0" y="0"/>
          <a:chExt cx="0" cy="0"/>
        </a:xfrm>
      </p:grpSpPr>
      <p:sp>
        <p:nvSpPr>
          <p:cNvPr id="195" name="Google Shape;195;p48"/>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196" name="Google Shape;196;p48"/>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900"/>
              <a:buFont typeface="Montserrat SemiBold"/>
              <a:buNone/>
              <a:defRPr b="0" sz="2900">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Dark">
  <p:cSld name="TITLE_AND_BODY_2">
    <p:bg>
      <p:bgPr>
        <a:solidFill>
          <a:srgbClr val="000000"/>
        </a:solidFill>
      </p:bgPr>
    </p:bg>
    <p:spTree>
      <p:nvGrpSpPr>
        <p:cNvPr id="197" name="Shape 197"/>
        <p:cNvGrpSpPr/>
        <p:nvPr/>
      </p:nvGrpSpPr>
      <p:grpSpPr>
        <a:xfrm>
          <a:off x="0" y="0"/>
          <a:ext cx="0" cy="0"/>
          <a:chOff x="0" y="0"/>
          <a:chExt cx="0" cy="0"/>
        </a:xfrm>
      </p:grpSpPr>
      <p:pic>
        <p:nvPicPr>
          <p:cNvPr id="198" name="Google Shape;198;p4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99" name="Google Shape;199;p4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00" name="Google Shape;200;p4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01" name="Google Shape;201;p4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02" name="Google Shape;202;p4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03" name="Google Shape;203;p49"/>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204" name="Google Shape;204;p49"/>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Light">
  <p:cSld name="TITLE_AND_BODY_2_1">
    <p:bg>
      <p:bgPr>
        <a:solidFill>
          <a:schemeClr val="lt1"/>
        </a:solidFill>
      </p:bgPr>
    </p:bg>
    <p:spTree>
      <p:nvGrpSpPr>
        <p:cNvPr id="205" name="Shape 205"/>
        <p:cNvGrpSpPr/>
        <p:nvPr/>
      </p:nvGrpSpPr>
      <p:grpSpPr>
        <a:xfrm>
          <a:off x="0" y="0"/>
          <a:ext cx="0" cy="0"/>
          <a:chOff x="0" y="0"/>
          <a:chExt cx="0" cy="0"/>
        </a:xfrm>
      </p:grpSpPr>
      <p:sp>
        <p:nvSpPr>
          <p:cNvPr id="206" name="Google Shape;206;p5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07" name="Google Shape;207;p50"/>
          <p:cNvSpPr txBox="1"/>
          <p:nvPr>
            <p:ph idx="1"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208" name="Google Shape;208;p50"/>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pic>
        <p:nvPicPr>
          <p:cNvPr id="209" name="Google Shape;209;p5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10" name="Google Shape;210;p50"/>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11" name="Google Shape;211;p5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12" name="Google Shape;212;p5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Dark">
  <p:cSld name="TITLE_AND_BODY_1">
    <p:bg>
      <p:bgPr>
        <a:solidFill>
          <a:srgbClr val="000000"/>
        </a:solidFill>
      </p:bgPr>
    </p:bg>
    <p:spTree>
      <p:nvGrpSpPr>
        <p:cNvPr id="213" name="Shape 213"/>
        <p:cNvGrpSpPr/>
        <p:nvPr/>
      </p:nvGrpSpPr>
      <p:grpSpPr>
        <a:xfrm>
          <a:off x="0" y="0"/>
          <a:ext cx="0" cy="0"/>
          <a:chOff x="0" y="0"/>
          <a:chExt cx="0" cy="0"/>
        </a:xfrm>
      </p:grpSpPr>
      <p:pic>
        <p:nvPicPr>
          <p:cNvPr id="214" name="Google Shape;214;p5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15" name="Google Shape;215;p5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16" name="Google Shape;216;p5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17" name="Google Shape;217;p5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18" name="Google Shape;218;p51"/>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19" name="Google Shape;219;p51"/>
          <p:cNvSpPr txBox="1"/>
          <p:nvPr>
            <p:ph idx="2"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20" name="Google Shape;220;p51"/>
          <p:cNvSpPr txBox="1"/>
          <p:nvPr>
            <p:ph idx="3"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221" name="Google Shape;221;p51"/>
          <p:cNvCxnSpPr/>
          <p:nvPr/>
        </p:nvCxnSpPr>
        <p:spPr>
          <a:xfrm>
            <a:off x="3167675" y="2469497"/>
            <a:ext cx="0" cy="1719900"/>
          </a:xfrm>
          <a:prstGeom prst="straightConnector1">
            <a:avLst/>
          </a:prstGeom>
          <a:noFill/>
          <a:ln cap="flat" cmpd="sng" w="9525">
            <a:solidFill>
              <a:srgbClr val="434343"/>
            </a:solidFill>
            <a:prstDash val="solid"/>
            <a:round/>
            <a:headEnd len="med" w="med" type="none"/>
            <a:tailEnd len="med" w="med" type="none"/>
          </a:ln>
        </p:spPr>
      </p:cxnSp>
      <p:sp>
        <p:nvSpPr>
          <p:cNvPr id="222" name="Google Shape;222;p51"/>
          <p:cNvSpPr txBox="1"/>
          <p:nvPr>
            <p:ph idx="4"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23" name="Google Shape;223;p51"/>
          <p:cNvSpPr txBox="1"/>
          <p:nvPr>
            <p:ph idx="5"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24" name="Google Shape;224;p51"/>
          <p:cNvSpPr txBox="1"/>
          <p:nvPr>
            <p:ph idx="6"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25" name="Google Shape;225;p51"/>
          <p:cNvSpPr txBox="1"/>
          <p:nvPr>
            <p:ph idx="7"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226" name="Google Shape;226;p51"/>
          <p:cNvCxnSpPr/>
          <p:nvPr/>
        </p:nvCxnSpPr>
        <p:spPr>
          <a:xfrm>
            <a:off x="5980613" y="2469497"/>
            <a:ext cx="0" cy="17199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Light">
  <p:cSld name="TITLE_AND_BODY_1_4">
    <p:bg>
      <p:bgPr>
        <a:solidFill>
          <a:schemeClr val="lt1"/>
        </a:solidFill>
      </p:bgPr>
    </p:bg>
    <p:spTree>
      <p:nvGrpSpPr>
        <p:cNvPr id="227" name="Shape 227"/>
        <p:cNvGrpSpPr/>
        <p:nvPr/>
      </p:nvGrpSpPr>
      <p:grpSpPr>
        <a:xfrm>
          <a:off x="0" y="0"/>
          <a:ext cx="0" cy="0"/>
          <a:chOff x="0" y="0"/>
          <a:chExt cx="0" cy="0"/>
        </a:xfrm>
      </p:grpSpPr>
      <p:sp>
        <p:nvSpPr>
          <p:cNvPr id="228" name="Google Shape;228;p52"/>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29" name="Google Shape;229;p52"/>
          <p:cNvSpPr txBox="1"/>
          <p:nvPr>
            <p:ph idx="1"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30" name="Google Shape;230;p52"/>
          <p:cNvSpPr txBox="1"/>
          <p:nvPr>
            <p:ph idx="2"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231" name="Google Shape;231;p52"/>
          <p:cNvCxnSpPr/>
          <p:nvPr/>
        </p:nvCxnSpPr>
        <p:spPr>
          <a:xfrm>
            <a:off x="3167675" y="2469497"/>
            <a:ext cx="0" cy="1719900"/>
          </a:xfrm>
          <a:prstGeom prst="straightConnector1">
            <a:avLst/>
          </a:prstGeom>
          <a:noFill/>
          <a:ln cap="flat" cmpd="sng" w="9525">
            <a:solidFill>
              <a:srgbClr val="CCCCCC"/>
            </a:solidFill>
            <a:prstDash val="solid"/>
            <a:round/>
            <a:headEnd len="med" w="med" type="none"/>
            <a:tailEnd len="med" w="med" type="none"/>
          </a:ln>
        </p:spPr>
      </p:cxnSp>
      <p:sp>
        <p:nvSpPr>
          <p:cNvPr id="232" name="Google Shape;232;p52"/>
          <p:cNvSpPr txBox="1"/>
          <p:nvPr>
            <p:ph idx="3"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33" name="Google Shape;233;p52"/>
          <p:cNvSpPr txBox="1"/>
          <p:nvPr>
            <p:ph idx="4"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34" name="Google Shape;234;p52"/>
          <p:cNvSpPr txBox="1"/>
          <p:nvPr>
            <p:ph idx="5"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35" name="Google Shape;235;p52"/>
          <p:cNvSpPr txBox="1"/>
          <p:nvPr>
            <p:ph idx="6"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236" name="Google Shape;236;p52"/>
          <p:cNvCxnSpPr/>
          <p:nvPr/>
        </p:nvCxnSpPr>
        <p:spPr>
          <a:xfrm>
            <a:off x="5980613" y="2469497"/>
            <a:ext cx="0" cy="1719900"/>
          </a:xfrm>
          <a:prstGeom prst="straightConnector1">
            <a:avLst/>
          </a:prstGeom>
          <a:noFill/>
          <a:ln cap="flat" cmpd="sng" w="9525">
            <a:solidFill>
              <a:srgbClr val="CCCCCC"/>
            </a:solidFill>
            <a:prstDash val="solid"/>
            <a:round/>
            <a:headEnd len="med" w="med" type="none"/>
            <a:tailEnd len="med" w="med" type="none"/>
          </a:ln>
        </p:spPr>
      </p:cxnSp>
      <p:pic>
        <p:nvPicPr>
          <p:cNvPr id="237" name="Google Shape;237;p5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38" name="Google Shape;238;p52"/>
          <p:cNvSpPr txBox="1"/>
          <p:nvPr>
            <p:ph idx="7"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39" name="Google Shape;239;p5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40" name="Google Shape;240;p5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Dark">
  <p:cSld name="TITLE_AND_BODY_1_3">
    <p:bg>
      <p:bgPr>
        <a:solidFill>
          <a:srgbClr val="000000"/>
        </a:solidFill>
      </p:bgPr>
    </p:bg>
    <p:spTree>
      <p:nvGrpSpPr>
        <p:cNvPr id="241" name="Shape 241"/>
        <p:cNvGrpSpPr/>
        <p:nvPr/>
      </p:nvGrpSpPr>
      <p:grpSpPr>
        <a:xfrm>
          <a:off x="0" y="0"/>
          <a:ext cx="0" cy="0"/>
          <a:chOff x="0" y="0"/>
          <a:chExt cx="0" cy="0"/>
        </a:xfrm>
      </p:grpSpPr>
      <p:pic>
        <p:nvPicPr>
          <p:cNvPr id="242" name="Google Shape;242;p5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43" name="Google Shape;243;p5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44" name="Google Shape;244;p5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45" name="Google Shape;245;p5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46" name="Google Shape;246;p53"/>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47" name="Google Shape;247;p53"/>
          <p:cNvSpPr txBox="1"/>
          <p:nvPr>
            <p:ph idx="2"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48" name="Google Shape;248;p53"/>
          <p:cNvSpPr txBox="1"/>
          <p:nvPr>
            <p:ph idx="3"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49" name="Google Shape;249;p53"/>
          <p:cNvSpPr txBox="1"/>
          <p:nvPr>
            <p:ph idx="4"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50" name="Google Shape;250;p53"/>
          <p:cNvSpPr txBox="1"/>
          <p:nvPr>
            <p:ph idx="5"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51" name="Google Shape;251;p53"/>
          <p:cNvSpPr txBox="1"/>
          <p:nvPr>
            <p:ph idx="6"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52" name="Google Shape;252;p53"/>
          <p:cNvSpPr txBox="1"/>
          <p:nvPr>
            <p:ph idx="7"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53" name="Google Shape;253;p53"/>
          <p:cNvSpPr txBox="1"/>
          <p:nvPr>
            <p:ph idx="8"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54" name="Google Shape;254;p53"/>
          <p:cNvSpPr txBox="1"/>
          <p:nvPr>
            <p:ph idx="9"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255" name="Google Shape;255;p53"/>
          <p:cNvCxnSpPr/>
          <p:nvPr/>
        </p:nvCxnSpPr>
        <p:spPr>
          <a:xfrm>
            <a:off x="274387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256" name="Google Shape;256;p53"/>
          <p:cNvCxnSpPr/>
          <p:nvPr/>
        </p:nvCxnSpPr>
        <p:spPr>
          <a:xfrm>
            <a:off x="480471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257" name="Google Shape;257;p53"/>
          <p:cNvCxnSpPr/>
          <p:nvPr/>
        </p:nvCxnSpPr>
        <p:spPr>
          <a:xfrm>
            <a:off x="6862600" y="2491550"/>
            <a:ext cx="0" cy="16827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6"/>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Light">
  <p:cSld name="TITLE_AND_BODY_1_3_1">
    <p:bg>
      <p:bgPr>
        <a:solidFill>
          <a:schemeClr val="lt1"/>
        </a:solidFill>
      </p:bgPr>
    </p:bg>
    <p:spTree>
      <p:nvGrpSpPr>
        <p:cNvPr id="258" name="Shape 258"/>
        <p:cNvGrpSpPr/>
        <p:nvPr/>
      </p:nvGrpSpPr>
      <p:grpSpPr>
        <a:xfrm>
          <a:off x="0" y="0"/>
          <a:ext cx="0" cy="0"/>
          <a:chOff x="0" y="0"/>
          <a:chExt cx="0" cy="0"/>
        </a:xfrm>
      </p:grpSpPr>
      <p:sp>
        <p:nvSpPr>
          <p:cNvPr id="259" name="Google Shape;259;p54"/>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60" name="Google Shape;260;p54"/>
          <p:cNvSpPr txBox="1"/>
          <p:nvPr>
            <p:ph idx="1"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61" name="Google Shape;261;p54"/>
          <p:cNvSpPr txBox="1"/>
          <p:nvPr>
            <p:ph idx="2"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62" name="Google Shape;262;p54"/>
          <p:cNvSpPr txBox="1"/>
          <p:nvPr>
            <p:ph idx="3"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63" name="Google Shape;263;p54"/>
          <p:cNvSpPr txBox="1"/>
          <p:nvPr>
            <p:ph idx="4"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64" name="Google Shape;264;p54"/>
          <p:cNvSpPr txBox="1"/>
          <p:nvPr>
            <p:ph idx="5"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65" name="Google Shape;265;p54"/>
          <p:cNvSpPr txBox="1"/>
          <p:nvPr>
            <p:ph idx="6"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66" name="Google Shape;266;p54"/>
          <p:cNvSpPr txBox="1"/>
          <p:nvPr>
            <p:ph idx="7"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67" name="Google Shape;267;p54"/>
          <p:cNvSpPr txBox="1"/>
          <p:nvPr>
            <p:ph idx="8"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268" name="Google Shape;268;p54"/>
          <p:cNvCxnSpPr/>
          <p:nvPr/>
        </p:nvCxnSpPr>
        <p:spPr>
          <a:xfrm>
            <a:off x="274387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269" name="Google Shape;269;p54"/>
          <p:cNvCxnSpPr/>
          <p:nvPr/>
        </p:nvCxnSpPr>
        <p:spPr>
          <a:xfrm>
            <a:off x="480471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270" name="Google Shape;270;p54"/>
          <p:cNvCxnSpPr/>
          <p:nvPr/>
        </p:nvCxnSpPr>
        <p:spPr>
          <a:xfrm>
            <a:off x="6862600" y="2491550"/>
            <a:ext cx="0" cy="1682700"/>
          </a:xfrm>
          <a:prstGeom prst="straightConnector1">
            <a:avLst/>
          </a:prstGeom>
          <a:noFill/>
          <a:ln cap="flat" cmpd="sng" w="9525">
            <a:solidFill>
              <a:srgbClr val="CCCCCC"/>
            </a:solidFill>
            <a:prstDash val="solid"/>
            <a:round/>
            <a:headEnd len="med" w="med" type="none"/>
            <a:tailEnd len="med" w="med" type="none"/>
          </a:ln>
        </p:spPr>
      </p:cxnSp>
      <p:pic>
        <p:nvPicPr>
          <p:cNvPr id="271" name="Google Shape;271;p5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72" name="Google Shape;272;p54"/>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73" name="Google Shape;273;p5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74" name="Google Shape;274;p5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Dark">
  <p:cSld name="TITLE_AND_BODY_1_1">
    <p:bg>
      <p:bgPr>
        <a:solidFill>
          <a:srgbClr val="000000"/>
        </a:solidFill>
      </p:bgPr>
    </p:bg>
    <p:spTree>
      <p:nvGrpSpPr>
        <p:cNvPr id="275" name="Shape 275"/>
        <p:cNvGrpSpPr/>
        <p:nvPr/>
      </p:nvGrpSpPr>
      <p:grpSpPr>
        <a:xfrm>
          <a:off x="0" y="0"/>
          <a:ext cx="0" cy="0"/>
          <a:chOff x="0" y="0"/>
          <a:chExt cx="0" cy="0"/>
        </a:xfrm>
      </p:grpSpPr>
      <p:sp>
        <p:nvSpPr>
          <p:cNvPr id="276" name="Google Shape;276;p5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277" name="Google Shape;277;p5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78" name="Google Shape;278;p5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79" name="Google Shape;279;p5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80" name="Google Shape;280;p5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81" name="Google Shape;281;p55"/>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282" name="Google Shape;282;p55"/>
          <p:cNvSpPr/>
          <p:nvPr/>
        </p:nvSpPr>
        <p:spPr>
          <a:xfrm>
            <a:off x="4655538" y="0"/>
            <a:ext cx="44850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83" name="Google Shape;283;p55"/>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284" name="Google Shape;284;p55"/>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285" name="Google Shape;285;p55"/>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Light">
  <p:cSld name="TITLE_AND_BODY_1_1_3">
    <p:bg>
      <p:bgPr>
        <a:solidFill>
          <a:schemeClr val="lt1"/>
        </a:solidFill>
      </p:bgPr>
    </p:bg>
    <p:spTree>
      <p:nvGrpSpPr>
        <p:cNvPr id="286" name="Shape 286"/>
        <p:cNvGrpSpPr/>
        <p:nvPr/>
      </p:nvGrpSpPr>
      <p:grpSpPr>
        <a:xfrm>
          <a:off x="0" y="0"/>
          <a:ext cx="0" cy="0"/>
          <a:chOff x="0" y="0"/>
          <a:chExt cx="0" cy="0"/>
        </a:xfrm>
      </p:grpSpPr>
      <p:sp>
        <p:nvSpPr>
          <p:cNvPr id="287" name="Google Shape;287;p5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288" name="Google Shape;288;p5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89" name="Google Shape;289;p5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90" name="Google Shape;290;p5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91" name="Google Shape;291;p5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292" name="Google Shape;292;p56"/>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293" name="Google Shape;293;p56"/>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294" name="Google Shape;294;p56"/>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295" name="Google Shape;295;p56"/>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Dark">
  <p:cSld name="TITLE_AND_BODY_1_1_2">
    <p:bg>
      <p:bgPr>
        <a:solidFill>
          <a:srgbClr val="000000"/>
        </a:solidFill>
      </p:bgPr>
    </p:bg>
    <p:spTree>
      <p:nvGrpSpPr>
        <p:cNvPr id="296" name="Shape 296"/>
        <p:cNvGrpSpPr/>
        <p:nvPr/>
      </p:nvGrpSpPr>
      <p:grpSpPr>
        <a:xfrm>
          <a:off x="0" y="0"/>
          <a:ext cx="0" cy="0"/>
          <a:chOff x="0" y="0"/>
          <a:chExt cx="0" cy="0"/>
        </a:xfrm>
      </p:grpSpPr>
      <p:sp>
        <p:nvSpPr>
          <p:cNvPr id="297" name="Google Shape;297;p5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298" name="Google Shape;298;p5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99" name="Google Shape;299;p5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00" name="Google Shape;300;p5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01" name="Google Shape;301;p5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02" name="Google Shape;302;p57"/>
          <p:cNvSpPr txBox="1"/>
          <p:nvPr>
            <p:ph idx="2"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303" name="Google Shape;303;p57"/>
          <p:cNvSpPr/>
          <p:nvPr/>
        </p:nvSpPr>
        <p:spPr>
          <a:xfrm>
            <a:off x="6133188" y="0"/>
            <a:ext cx="30072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04" name="Google Shape;304;p57"/>
          <p:cNvSpPr txBox="1"/>
          <p:nvPr>
            <p:ph idx="3"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05" name="Google Shape;305;p57"/>
          <p:cNvSpPr txBox="1"/>
          <p:nvPr>
            <p:ph idx="4"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06" name="Google Shape;306;p57"/>
          <p:cNvSpPr txBox="1"/>
          <p:nvPr>
            <p:ph idx="5"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307" name="Google Shape;307;p57"/>
          <p:cNvSpPr txBox="1"/>
          <p:nvPr>
            <p:ph idx="6"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08" name="Google Shape;308;p57"/>
          <p:cNvSpPr txBox="1"/>
          <p:nvPr>
            <p:ph idx="7"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09" name="Google Shape;309;p57"/>
          <p:cNvSpPr txBox="1"/>
          <p:nvPr>
            <p:ph idx="8"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10" name="Google Shape;310;p57"/>
          <p:cNvSpPr txBox="1"/>
          <p:nvPr>
            <p:ph idx="9"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311" name="Shape 311"/>
        <p:cNvGrpSpPr/>
        <p:nvPr/>
      </p:nvGrpSpPr>
      <p:grpSpPr>
        <a:xfrm>
          <a:off x="0" y="0"/>
          <a:ext cx="0" cy="0"/>
          <a:chOff x="0" y="0"/>
          <a:chExt cx="0" cy="0"/>
        </a:xfrm>
      </p:grpSpPr>
      <p:sp>
        <p:nvSpPr>
          <p:cNvPr id="312" name="Google Shape;312;p58"/>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13" name="Google Shape;313;p58"/>
          <p:cNvSpPr txBox="1"/>
          <p:nvPr>
            <p:ph idx="1"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314" name="Google Shape;314;p58"/>
          <p:cNvSpPr txBox="1"/>
          <p:nvPr>
            <p:ph idx="2"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15" name="Google Shape;315;p58"/>
          <p:cNvSpPr txBox="1"/>
          <p:nvPr>
            <p:ph idx="3"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16" name="Google Shape;316;p58"/>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317" name="Google Shape;317;p58"/>
          <p:cNvSpPr txBox="1"/>
          <p:nvPr>
            <p:ph idx="5"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18" name="Google Shape;318;p58"/>
          <p:cNvSpPr txBox="1"/>
          <p:nvPr>
            <p:ph idx="6"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19" name="Google Shape;319;p58"/>
          <p:cNvSpPr txBox="1"/>
          <p:nvPr>
            <p:ph idx="7"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20" name="Google Shape;320;p58"/>
          <p:cNvSpPr txBox="1"/>
          <p:nvPr>
            <p:ph idx="8"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pic>
        <p:nvPicPr>
          <p:cNvPr id="321" name="Google Shape;321;p5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22" name="Google Shape;322;p58"/>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23" name="Google Shape;323;p5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24" name="Google Shape;324;p5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Dark">
  <p:cSld name="TITLE_AND_BODY_1_1_2_1">
    <p:bg>
      <p:bgPr>
        <a:solidFill>
          <a:srgbClr val="000000"/>
        </a:solidFill>
      </p:bgPr>
    </p:bg>
    <p:spTree>
      <p:nvGrpSpPr>
        <p:cNvPr id="325" name="Shape 325"/>
        <p:cNvGrpSpPr/>
        <p:nvPr/>
      </p:nvGrpSpPr>
      <p:grpSpPr>
        <a:xfrm>
          <a:off x="0" y="0"/>
          <a:ext cx="0" cy="0"/>
          <a:chOff x="0" y="0"/>
          <a:chExt cx="0" cy="0"/>
        </a:xfrm>
      </p:grpSpPr>
      <p:sp>
        <p:nvSpPr>
          <p:cNvPr id="326" name="Google Shape;326;p5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327" name="Google Shape;327;p5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28" name="Google Shape;328;p5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29" name="Google Shape;329;p5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30" name="Google Shape;330;p5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31" name="Google Shape;331;p59"/>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32" name="Google Shape;332;p59"/>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33" name="Google Shape;333;p59"/>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34" name="Google Shape;334;p59"/>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35" name="Google Shape;335;p59"/>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36" name="Google Shape;336;p59"/>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37" name="Google Shape;337;p59"/>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38" name="Google Shape;338;p59"/>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39" name="Google Shape;339;p59"/>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40" name="Google Shape;340;p59"/>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41" name="Google Shape;341;p59"/>
          <p:cNvSpPr/>
          <p:nvPr>
            <p:ph idx="15" type="pic"/>
          </p:nvPr>
        </p:nvSpPr>
        <p:spPr>
          <a:xfrm>
            <a:off x="982444" y="2265163"/>
            <a:ext cx="924600" cy="924600"/>
          </a:xfrm>
          <a:prstGeom prst="ellipse">
            <a:avLst/>
          </a:prstGeom>
          <a:noFill/>
          <a:ln>
            <a:noFill/>
          </a:ln>
        </p:spPr>
      </p:sp>
      <p:sp>
        <p:nvSpPr>
          <p:cNvPr id="342" name="Google Shape;342;p59"/>
          <p:cNvSpPr/>
          <p:nvPr>
            <p:ph idx="16" type="pic"/>
          </p:nvPr>
        </p:nvSpPr>
        <p:spPr>
          <a:xfrm>
            <a:off x="2466191" y="2265187"/>
            <a:ext cx="924300" cy="924300"/>
          </a:xfrm>
          <a:prstGeom prst="ellipse">
            <a:avLst/>
          </a:prstGeom>
          <a:noFill/>
          <a:ln>
            <a:noFill/>
          </a:ln>
        </p:spPr>
      </p:sp>
      <p:sp>
        <p:nvSpPr>
          <p:cNvPr id="343" name="Google Shape;343;p59"/>
          <p:cNvSpPr/>
          <p:nvPr>
            <p:ph idx="17" type="pic"/>
          </p:nvPr>
        </p:nvSpPr>
        <p:spPr>
          <a:xfrm>
            <a:off x="3949787" y="2265187"/>
            <a:ext cx="924300" cy="924300"/>
          </a:xfrm>
          <a:prstGeom prst="ellipse">
            <a:avLst/>
          </a:prstGeom>
          <a:noFill/>
          <a:ln>
            <a:noFill/>
          </a:ln>
        </p:spPr>
      </p:sp>
      <p:sp>
        <p:nvSpPr>
          <p:cNvPr id="344" name="Google Shape;344;p59"/>
          <p:cNvSpPr/>
          <p:nvPr>
            <p:ph idx="18" type="pic"/>
          </p:nvPr>
        </p:nvSpPr>
        <p:spPr>
          <a:xfrm>
            <a:off x="5433384" y="2265187"/>
            <a:ext cx="924600" cy="924600"/>
          </a:xfrm>
          <a:prstGeom prst="ellipse">
            <a:avLst/>
          </a:prstGeom>
          <a:noFill/>
          <a:ln>
            <a:noFill/>
          </a:ln>
        </p:spPr>
      </p:sp>
      <p:sp>
        <p:nvSpPr>
          <p:cNvPr id="345" name="Google Shape;345;p59"/>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Light">
  <p:cSld name="TITLE_AND_BODY_1_1_2_1_2">
    <p:bg>
      <p:bgPr>
        <a:solidFill>
          <a:schemeClr val="lt1"/>
        </a:solidFill>
      </p:bgPr>
    </p:bg>
    <p:spTree>
      <p:nvGrpSpPr>
        <p:cNvPr id="346" name="Shape 346"/>
        <p:cNvGrpSpPr/>
        <p:nvPr/>
      </p:nvGrpSpPr>
      <p:grpSpPr>
        <a:xfrm>
          <a:off x="0" y="0"/>
          <a:ext cx="0" cy="0"/>
          <a:chOff x="0" y="0"/>
          <a:chExt cx="0" cy="0"/>
        </a:xfrm>
      </p:grpSpPr>
      <p:sp>
        <p:nvSpPr>
          <p:cNvPr id="347" name="Google Shape;347;p6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48" name="Google Shape;348;p6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pic>
        <p:nvPicPr>
          <p:cNvPr id="349" name="Google Shape;349;p6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50" name="Google Shape;350;p6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51" name="Google Shape;351;p6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52" name="Google Shape;352;p6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353" name="Google Shape;353;p60"/>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54" name="Google Shape;354;p60"/>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55" name="Google Shape;355;p60"/>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56" name="Google Shape;356;p60"/>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57" name="Google Shape;357;p60"/>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58" name="Google Shape;358;p60"/>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59" name="Google Shape;359;p60"/>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60" name="Google Shape;360;p60"/>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61" name="Google Shape;361;p60"/>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62" name="Google Shape;362;p60"/>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63" name="Google Shape;363;p60"/>
          <p:cNvSpPr/>
          <p:nvPr>
            <p:ph idx="15" type="pic"/>
          </p:nvPr>
        </p:nvSpPr>
        <p:spPr>
          <a:xfrm>
            <a:off x="982444" y="2265163"/>
            <a:ext cx="924600" cy="924600"/>
          </a:xfrm>
          <a:prstGeom prst="ellipse">
            <a:avLst/>
          </a:prstGeom>
          <a:noFill/>
          <a:ln>
            <a:noFill/>
          </a:ln>
        </p:spPr>
      </p:sp>
      <p:sp>
        <p:nvSpPr>
          <p:cNvPr id="364" name="Google Shape;364;p60"/>
          <p:cNvSpPr/>
          <p:nvPr>
            <p:ph idx="16" type="pic"/>
          </p:nvPr>
        </p:nvSpPr>
        <p:spPr>
          <a:xfrm>
            <a:off x="2466191" y="2265187"/>
            <a:ext cx="924300" cy="924300"/>
          </a:xfrm>
          <a:prstGeom prst="ellipse">
            <a:avLst/>
          </a:prstGeom>
          <a:noFill/>
          <a:ln>
            <a:noFill/>
          </a:ln>
        </p:spPr>
      </p:sp>
      <p:sp>
        <p:nvSpPr>
          <p:cNvPr id="365" name="Google Shape;365;p60"/>
          <p:cNvSpPr/>
          <p:nvPr>
            <p:ph idx="17" type="pic"/>
          </p:nvPr>
        </p:nvSpPr>
        <p:spPr>
          <a:xfrm>
            <a:off x="3949787" y="2265187"/>
            <a:ext cx="924300" cy="924300"/>
          </a:xfrm>
          <a:prstGeom prst="ellipse">
            <a:avLst/>
          </a:prstGeom>
          <a:noFill/>
          <a:ln>
            <a:noFill/>
          </a:ln>
        </p:spPr>
      </p:sp>
      <p:sp>
        <p:nvSpPr>
          <p:cNvPr id="366" name="Google Shape;366;p60"/>
          <p:cNvSpPr/>
          <p:nvPr>
            <p:ph idx="18" type="pic"/>
          </p:nvPr>
        </p:nvSpPr>
        <p:spPr>
          <a:xfrm>
            <a:off x="5433384" y="2265187"/>
            <a:ext cx="924600" cy="924600"/>
          </a:xfrm>
          <a:prstGeom prst="ellipse">
            <a:avLst/>
          </a:prstGeom>
          <a:noFill/>
          <a:ln>
            <a:noFill/>
          </a:ln>
        </p:spPr>
      </p:sp>
      <p:sp>
        <p:nvSpPr>
          <p:cNvPr id="367" name="Google Shape;367;p60"/>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p:cSld name="TITLE_AND_BODY_1_1_2_1_1_1">
    <p:bg>
      <p:bgPr>
        <a:solidFill>
          <a:srgbClr val="000000"/>
        </a:solidFill>
      </p:bgPr>
    </p:bg>
    <p:spTree>
      <p:nvGrpSpPr>
        <p:cNvPr id="368" name="Shape 368"/>
        <p:cNvGrpSpPr/>
        <p:nvPr/>
      </p:nvGrpSpPr>
      <p:grpSpPr>
        <a:xfrm>
          <a:off x="0" y="0"/>
          <a:ext cx="0" cy="0"/>
          <a:chOff x="0" y="0"/>
          <a:chExt cx="0" cy="0"/>
        </a:xfrm>
      </p:grpSpPr>
      <p:pic>
        <p:nvPicPr>
          <p:cNvPr id="369" name="Google Shape;369;p61"/>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 Light">
  <p:cSld name="TITLE_AND_BODY_1_1_2_1_1_1_1">
    <p:bg>
      <p:bgPr>
        <a:solidFill>
          <a:schemeClr val="lt1"/>
        </a:solidFill>
      </p:bgPr>
    </p:bg>
    <p:spTree>
      <p:nvGrpSpPr>
        <p:cNvPr id="370" name="Shape 370"/>
        <p:cNvGrpSpPr/>
        <p:nvPr/>
      </p:nvGrpSpPr>
      <p:grpSpPr>
        <a:xfrm>
          <a:off x="0" y="0"/>
          <a:ext cx="0" cy="0"/>
          <a:chOff x="0" y="0"/>
          <a:chExt cx="0" cy="0"/>
        </a:xfrm>
      </p:grpSpPr>
      <p:pic>
        <p:nvPicPr>
          <p:cNvPr id="371" name="Google Shape;371;p62"/>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Dark">
  <p:cSld name="TITLE_AND_BODY_1_1_1">
    <p:bg>
      <p:bgPr>
        <a:solidFill>
          <a:srgbClr val="000000"/>
        </a:solidFill>
      </p:bgPr>
    </p:bg>
    <p:spTree>
      <p:nvGrpSpPr>
        <p:cNvPr id="372" name="Shape 372"/>
        <p:cNvGrpSpPr/>
        <p:nvPr/>
      </p:nvGrpSpPr>
      <p:grpSpPr>
        <a:xfrm>
          <a:off x="0" y="0"/>
          <a:ext cx="0" cy="0"/>
          <a:chOff x="0" y="0"/>
          <a:chExt cx="0" cy="0"/>
        </a:xfrm>
      </p:grpSpPr>
      <p:sp>
        <p:nvSpPr>
          <p:cNvPr id="373" name="Google Shape;373;p63"/>
          <p:cNvSpPr/>
          <p:nvPr>
            <p:ph idx="2" type="pic"/>
          </p:nvPr>
        </p:nvSpPr>
        <p:spPr>
          <a:xfrm>
            <a:off x="4666675" y="0"/>
            <a:ext cx="4485000" cy="5143500"/>
          </a:xfrm>
          <a:prstGeom prst="rect">
            <a:avLst/>
          </a:prstGeom>
          <a:noFill/>
          <a:ln>
            <a:noFill/>
          </a:ln>
        </p:spPr>
      </p:sp>
      <p:sp>
        <p:nvSpPr>
          <p:cNvPr id="374" name="Google Shape;374;p6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375" name="Google Shape;375;p6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76" name="Google Shape;376;p6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77" name="Google Shape;377;p6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78" name="Google Shape;378;p6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79" name="Google Shape;379;p63"/>
          <p:cNvSpPr txBox="1"/>
          <p:nvPr>
            <p:ph idx="3"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380" name="Google Shape;380;p63"/>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381" name="Shape 381"/>
        <p:cNvGrpSpPr/>
        <p:nvPr/>
      </p:nvGrpSpPr>
      <p:grpSpPr>
        <a:xfrm>
          <a:off x="0" y="0"/>
          <a:ext cx="0" cy="0"/>
          <a:chOff x="0" y="0"/>
          <a:chExt cx="0" cy="0"/>
        </a:xfrm>
      </p:grpSpPr>
      <p:sp>
        <p:nvSpPr>
          <p:cNvPr id="382" name="Google Shape;382;p6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83" name="Google Shape;383;p64"/>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384" name="Google Shape;384;p64"/>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385" name="Google Shape;385;p6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86" name="Google Shape;386;p64"/>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87" name="Google Shape;387;p6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88" name="Google Shape;388;p6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Dark">
  <p:cSld name="TITLE_AND_BODY_1_1_1_1">
    <p:bg>
      <p:bgPr>
        <a:solidFill>
          <a:srgbClr val="000000"/>
        </a:solidFill>
      </p:bgPr>
    </p:bg>
    <p:spTree>
      <p:nvGrpSpPr>
        <p:cNvPr id="389" name="Shape 389"/>
        <p:cNvGrpSpPr/>
        <p:nvPr/>
      </p:nvGrpSpPr>
      <p:grpSpPr>
        <a:xfrm>
          <a:off x="0" y="0"/>
          <a:ext cx="0" cy="0"/>
          <a:chOff x="0" y="0"/>
          <a:chExt cx="0" cy="0"/>
        </a:xfrm>
      </p:grpSpPr>
      <p:sp>
        <p:nvSpPr>
          <p:cNvPr id="390" name="Google Shape;390;p65"/>
          <p:cNvSpPr/>
          <p:nvPr>
            <p:ph idx="2" type="pic"/>
          </p:nvPr>
        </p:nvSpPr>
        <p:spPr>
          <a:xfrm>
            <a:off x="6136825" y="0"/>
            <a:ext cx="3007200" cy="5143500"/>
          </a:xfrm>
          <a:prstGeom prst="rect">
            <a:avLst/>
          </a:prstGeom>
          <a:noFill/>
          <a:ln>
            <a:noFill/>
          </a:ln>
        </p:spPr>
      </p:sp>
      <p:sp>
        <p:nvSpPr>
          <p:cNvPr id="391" name="Google Shape;391;p6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392" name="Google Shape;392;p6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93" name="Google Shape;393;p6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94" name="Google Shape;394;p6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95" name="Google Shape;395;p6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96" name="Google Shape;396;p65"/>
          <p:cNvSpPr txBox="1"/>
          <p:nvPr>
            <p:ph idx="3"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397" name="Google Shape;397;p65"/>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Light">
  <p:cSld name="TITLE_AND_BODY_1_1_1_1_1">
    <p:bg>
      <p:bgPr>
        <a:solidFill>
          <a:schemeClr val="lt1"/>
        </a:solidFill>
      </p:bgPr>
    </p:bg>
    <p:spTree>
      <p:nvGrpSpPr>
        <p:cNvPr id="398" name="Shape 398"/>
        <p:cNvGrpSpPr/>
        <p:nvPr/>
      </p:nvGrpSpPr>
      <p:grpSpPr>
        <a:xfrm>
          <a:off x="0" y="0"/>
          <a:ext cx="0" cy="0"/>
          <a:chOff x="0" y="0"/>
          <a:chExt cx="0" cy="0"/>
        </a:xfrm>
      </p:grpSpPr>
      <p:sp>
        <p:nvSpPr>
          <p:cNvPr id="399" name="Google Shape;399;p6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00" name="Google Shape;400;p66"/>
          <p:cNvSpPr txBox="1"/>
          <p:nvPr>
            <p:ph idx="1"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434343"/>
              </a:buClr>
              <a:buSzPts val="900"/>
              <a:buChar char="●"/>
              <a:defRPr sz="900">
                <a:solidFill>
                  <a:srgbClr val="434343"/>
                </a:solidFill>
              </a:defRPr>
            </a:lvl1pPr>
            <a:lvl2pPr indent="-285750" lvl="1" marL="914400">
              <a:spcBef>
                <a:spcPts val="0"/>
              </a:spcBef>
              <a:spcAft>
                <a:spcPts val="0"/>
              </a:spcAft>
              <a:buClr>
                <a:srgbClr val="434343"/>
              </a:buClr>
              <a:buSzPts val="900"/>
              <a:buChar char="○"/>
              <a:defRPr sz="900">
                <a:solidFill>
                  <a:srgbClr val="434343"/>
                </a:solidFill>
              </a:defRPr>
            </a:lvl2pPr>
            <a:lvl3pPr indent="-285750" lvl="2" marL="1371600">
              <a:spcBef>
                <a:spcPts val="0"/>
              </a:spcBef>
              <a:spcAft>
                <a:spcPts val="0"/>
              </a:spcAft>
              <a:buClr>
                <a:srgbClr val="434343"/>
              </a:buClr>
              <a:buSzPts val="900"/>
              <a:buChar char="■"/>
              <a:defRPr sz="900">
                <a:solidFill>
                  <a:srgbClr val="434343"/>
                </a:solidFill>
              </a:defRPr>
            </a:lvl3pPr>
            <a:lvl4pPr indent="-285750" lvl="3" marL="1828800">
              <a:spcBef>
                <a:spcPts val="0"/>
              </a:spcBef>
              <a:spcAft>
                <a:spcPts val="0"/>
              </a:spcAft>
              <a:buClr>
                <a:srgbClr val="434343"/>
              </a:buClr>
              <a:buSzPts val="900"/>
              <a:buChar char="●"/>
              <a:defRPr sz="900">
                <a:solidFill>
                  <a:srgbClr val="434343"/>
                </a:solidFill>
              </a:defRPr>
            </a:lvl4pPr>
            <a:lvl5pPr indent="-285750" lvl="4" marL="2286000">
              <a:spcBef>
                <a:spcPts val="0"/>
              </a:spcBef>
              <a:spcAft>
                <a:spcPts val="0"/>
              </a:spcAft>
              <a:buClr>
                <a:srgbClr val="434343"/>
              </a:buClr>
              <a:buSzPts val="900"/>
              <a:buChar char="○"/>
              <a:defRPr sz="900">
                <a:solidFill>
                  <a:srgbClr val="434343"/>
                </a:solidFill>
              </a:defRPr>
            </a:lvl5pPr>
            <a:lvl6pPr indent="-285750" lvl="5" marL="2743200">
              <a:spcBef>
                <a:spcPts val="0"/>
              </a:spcBef>
              <a:spcAft>
                <a:spcPts val="0"/>
              </a:spcAft>
              <a:buClr>
                <a:srgbClr val="434343"/>
              </a:buClr>
              <a:buSzPts val="900"/>
              <a:buChar char="■"/>
              <a:defRPr sz="900">
                <a:solidFill>
                  <a:srgbClr val="434343"/>
                </a:solidFill>
              </a:defRPr>
            </a:lvl6pPr>
            <a:lvl7pPr indent="-285750" lvl="6" marL="3200400">
              <a:spcBef>
                <a:spcPts val="0"/>
              </a:spcBef>
              <a:spcAft>
                <a:spcPts val="0"/>
              </a:spcAft>
              <a:buClr>
                <a:srgbClr val="434343"/>
              </a:buClr>
              <a:buSzPts val="900"/>
              <a:buChar char="●"/>
              <a:defRPr sz="900">
                <a:solidFill>
                  <a:srgbClr val="434343"/>
                </a:solidFill>
              </a:defRPr>
            </a:lvl7pPr>
            <a:lvl8pPr indent="-285750" lvl="7" marL="3657600">
              <a:spcBef>
                <a:spcPts val="0"/>
              </a:spcBef>
              <a:spcAft>
                <a:spcPts val="0"/>
              </a:spcAft>
              <a:buClr>
                <a:srgbClr val="434343"/>
              </a:buClr>
              <a:buSzPts val="900"/>
              <a:buChar char="○"/>
              <a:defRPr sz="900">
                <a:solidFill>
                  <a:srgbClr val="434343"/>
                </a:solidFill>
              </a:defRPr>
            </a:lvl8pPr>
            <a:lvl9pPr indent="-285750" lvl="8" marL="4114800">
              <a:spcBef>
                <a:spcPts val="0"/>
              </a:spcBef>
              <a:spcAft>
                <a:spcPts val="0"/>
              </a:spcAft>
              <a:buClr>
                <a:srgbClr val="434343"/>
              </a:buClr>
              <a:buSzPts val="900"/>
              <a:buChar char="■"/>
              <a:defRPr sz="900">
                <a:solidFill>
                  <a:srgbClr val="434343"/>
                </a:solidFill>
              </a:defRPr>
            </a:lvl9pPr>
          </a:lstStyle>
          <a:p/>
        </p:txBody>
      </p:sp>
      <p:sp>
        <p:nvSpPr>
          <p:cNvPr id="401" name="Google Shape;401;p66"/>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402" name="Google Shape;402;p6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03" name="Google Shape;403;p66"/>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04" name="Google Shape;404;p6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05" name="Google Shape;405;p6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Dark">
  <p:cSld name="CUSTOM">
    <p:bg>
      <p:bgPr>
        <a:solidFill>
          <a:schemeClr val="dk1"/>
        </a:solidFill>
      </p:bgPr>
    </p:bg>
    <p:spTree>
      <p:nvGrpSpPr>
        <p:cNvPr id="406" name="Shape 406"/>
        <p:cNvGrpSpPr/>
        <p:nvPr/>
      </p:nvGrpSpPr>
      <p:grpSpPr>
        <a:xfrm>
          <a:off x="0" y="0"/>
          <a:ext cx="0" cy="0"/>
          <a:chOff x="0" y="0"/>
          <a:chExt cx="0" cy="0"/>
        </a:xfrm>
      </p:grpSpPr>
      <p:pic>
        <p:nvPicPr>
          <p:cNvPr id="407" name="Google Shape;407;p6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08" name="Google Shape;408;p6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09" name="Google Shape;409;p6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10" name="Google Shape;410;p6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411" name="Shape 411"/>
        <p:cNvGrpSpPr/>
        <p:nvPr/>
      </p:nvGrpSpPr>
      <p:grpSpPr>
        <a:xfrm>
          <a:off x="0" y="0"/>
          <a:ext cx="0" cy="0"/>
          <a:chOff x="0" y="0"/>
          <a:chExt cx="0" cy="0"/>
        </a:xfrm>
      </p:grpSpPr>
      <p:pic>
        <p:nvPicPr>
          <p:cNvPr id="412" name="Google Shape;412;p6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13" name="Google Shape;413;p6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14" name="Google Shape;414;p6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15" name="Google Shape;415;p6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416" name="Shape 416"/>
        <p:cNvGrpSpPr/>
        <p:nvPr/>
      </p:nvGrpSpPr>
      <p:grpSpPr>
        <a:xfrm>
          <a:off x="0" y="0"/>
          <a:ext cx="0" cy="0"/>
          <a:chOff x="0" y="0"/>
          <a:chExt cx="0" cy="0"/>
        </a:xfrm>
      </p:grpSpPr>
      <p:pic>
        <p:nvPicPr>
          <p:cNvPr id="417" name="Google Shape;417;p6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18" name="Google Shape;418;p6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19" name="Google Shape;419;p6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20" name="Google Shape;420;p6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21" name="Google Shape;421;p69"/>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Light">
  <p:cSld name="CUSTOM_1_3">
    <p:bg>
      <p:bgPr>
        <a:solidFill>
          <a:schemeClr val="lt1"/>
        </a:solidFill>
      </p:bgPr>
    </p:bg>
    <p:spTree>
      <p:nvGrpSpPr>
        <p:cNvPr id="422" name="Shape 422"/>
        <p:cNvGrpSpPr/>
        <p:nvPr/>
      </p:nvGrpSpPr>
      <p:grpSpPr>
        <a:xfrm>
          <a:off x="0" y="0"/>
          <a:ext cx="0" cy="0"/>
          <a:chOff x="0" y="0"/>
          <a:chExt cx="0" cy="0"/>
        </a:xfrm>
      </p:grpSpPr>
      <p:sp>
        <p:nvSpPr>
          <p:cNvPr id="423" name="Google Shape;423;p70"/>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3600"/>
              <a:buFont typeface="Montserrat SemiBold"/>
              <a:buNone/>
              <a:defRPr b="0" sz="3600">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424" name="Google Shape;424;p7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25" name="Google Shape;425;p7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26" name="Google Shape;426;p7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27" name="Google Shape;427;p7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Bright">
  <p:cSld name="CUSTOM_1_2">
    <p:bg>
      <p:bgPr>
        <a:solidFill>
          <a:srgbClr val="088BF5"/>
        </a:solidFill>
      </p:bgPr>
    </p:bg>
    <p:spTree>
      <p:nvGrpSpPr>
        <p:cNvPr id="428" name="Shape 428"/>
        <p:cNvGrpSpPr/>
        <p:nvPr/>
      </p:nvGrpSpPr>
      <p:grpSpPr>
        <a:xfrm>
          <a:off x="0" y="0"/>
          <a:ext cx="0" cy="0"/>
          <a:chOff x="0" y="0"/>
          <a:chExt cx="0" cy="0"/>
        </a:xfrm>
      </p:grpSpPr>
      <p:pic>
        <p:nvPicPr>
          <p:cNvPr id="429" name="Google Shape;429;p7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30" name="Google Shape;430;p7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431" name="Google Shape;431;p7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32" name="Google Shape;432;p7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33" name="Google Shape;433;p71"/>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Dark">
  <p:cSld name="CUSTOM_1_1">
    <p:bg>
      <p:bgPr>
        <a:solidFill>
          <a:schemeClr val="dk1"/>
        </a:solidFill>
      </p:bgPr>
    </p:bg>
    <p:spTree>
      <p:nvGrpSpPr>
        <p:cNvPr id="434" name="Shape 434"/>
        <p:cNvGrpSpPr/>
        <p:nvPr/>
      </p:nvGrpSpPr>
      <p:grpSpPr>
        <a:xfrm>
          <a:off x="0" y="0"/>
          <a:ext cx="0" cy="0"/>
          <a:chOff x="0" y="0"/>
          <a:chExt cx="0" cy="0"/>
        </a:xfrm>
      </p:grpSpPr>
      <p:pic>
        <p:nvPicPr>
          <p:cNvPr id="435" name="Google Shape;435;p7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36" name="Google Shape;436;p7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37" name="Google Shape;437;p7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38" name="Google Shape;438;p7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439" name="Google Shape;439;p72"/>
          <p:cNvGrpSpPr/>
          <p:nvPr/>
        </p:nvGrpSpPr>
        <p:grpSpPr>
          <a:xfrm>
            <a:off x="952300" y="1002863"/>
            <a:ext cx="440266" cy="293956"/>
            <a:chOff x="1904600" y="2005725"/>
            <a:chExt cx="880533" cy="587912"/>
          </a:xfrm>
        </p:grpSpPr>
        <p:sp>
          <p:nvSpPr>
            <p:cNvPr id="440" name="Google Shape;440;p72"/>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sp>
          <p:nvSpPr>
            <p:cNvPr id="441" name="Google Shape;441;p72"/>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grpSp>
      <p:sp>
        <p:nvSpPr>
          <p:cNvPr id="442" name="Google Shape;442;p72"/>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Light">
  <p:cSld name="CUSTOM_1_1_2">
    <p:bg>
      <p:bgPr>
        <a:solidFill>
          <a:schemeClr val="lt1"/>
        </a:solidFill>
      </p:bgPr>
    </p:bg>
    <p:spTree>
      <p:nvGrpSpPr>
        <p:cNvPr id="443" name="Shape 443"/>
        <p:cNvGrpSpPr/>
        <p:nvPr/>
      </p:nvGrpSpPr>
      <p:grpSpPr>
        <a:xfrm>
          <a:off x="0" y="0"/>
          <a:ext cx="0" cy="0"/>
          <a:chOff x="0" y="0"/>
          <a:chExt cx="0" cy="0"/>
        </a:xfrm>
      </p:grpSpPr>
      <p:grpSp>
        <p:nvGrpSpPr>
          <p:cNvPr id="444" name="Google Shape;444;p73"/>
          <p:cNvGrpSpPr/>
          <p:nvPr/>
        </p:nvGrpSpPr>
        <p:grpSpPr>
          <a:xfrm>
            <a:off x="952300" y="1002863"/>
            <a:ext cx="440266" cy="293956"/>
            <a:chOff x="1904600" y="2005725"/>
            <a:chExt cx="880533" cy="587912"/>
          </a:xfrm>
        </p:grpSpPr>
        <p:sp>
          <p:nvSpPr>
            <p:cNvPr id="445" name="Google Shape;445;p73"/>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sp>
          <p:nvSpPr>
            <p:cNvPr id="446" name="Google Shape;446;p73"/>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grpSp>
      <p:sp>
        <p:nvSpPr>
          <p:cNvPr id="447" name="Google Shape;447;p73"/>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448" name="Google Shape;448;p7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49" name="Google Shape;449;p7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50" name="Google Shape;450;p7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51" name="Google Shape;451;p7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5" name="Google Shape;35;p8"/>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Bright">
  <p:cSld name="CUSTOM_1_1_1">
    <p:bg>
      <p:bgPr>
        <a:solidFill>
          <a:srgbClr val="088BF5"/>
        </a:solidFill>
      </p:bgPr>
    </p:bg>
    <p:spTree>
      <p:nvGrpSpPr>
        <p:cNvPr id="452" name="Shape 452"/>
        <p:cNvGrpSpPr/>
        <p:nvPr/>
      </p:nvGrpSpPr>
      <p:grpSpPr>
        <a:xfrm>
          <a:off x="0" y="0"/>
          <a:ext cx="0" cy="0"/>
          <a:chOff x="0" y="0"/>
          <a:chExt cx="0" cy="0"/>
        </a:xfrm>
      </p:grpSpPr>
      <p:pic>
        <p:nvPicPr>
          <p:cNvPr id="453" name="Google Shape;453;p7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54" name="Google Shape;454;p7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455" name="Google Shape;455;p7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56" name="Google Shape;456;p7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457" name="Google Shape;457;p74"/>
          <p:cNvGrpSpPr/>
          <p:nvPr/>
        </p:nvGrpSpPr>
        <p:grpSpPr>
          <a:xfrm>
            <a:off x="952300" y="1002863"/>
            <a:ext cx="440266" cy="293956"/>
            <a:chOff x="1904600" y="2005725"/>
            <a:chExt cx="880533" cy="587912"/>
          </a:xfrm>
        </p:grpSpPr>
        <p:sp>
          <p:nvSpPr>
            <p:cNvPr id="458" name="Google Shape;458;p74"/>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sp>
          <p:nvSpPr>
            <p:cNvPr id="459" name="Google Shape;459;p74"/>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grpSp>
      <p:sp>
        <p:nvSpPr>
          <p:cNvPr id="460" name="Google Shape;460;p74"/>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chemeClr val="lt1"/>
              </a:buClr>
              <a:buSzPts val="2300"/>
              <a:buFont typeface="Montserrat SemiBold"/>
              <a:buNone/>
              <a:defRPr b="0" sz="2300">
                <a:solidFill>
                  <a:schemeClr val="lt1"/>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3">
  <p:cSld name="TITLE_AND_BODY_3">
    <p:bg>
      <p:bgPr>
        <a:solidFill>
          <a:srgbClr val="000000"/>
        </a:solidFill>
      </p:bgPr>
    </p:bg>
    <p:spTree>
      <p:nvGrpSpPr>
        <p:cNvPr id="461" name="Shape 461"/>
        <p:cNvGrpSpPr/>
        <p:nvPr/>
      </p:nvGrpSpPr>
      <p:grpSpPr>
        <a:xfrm>
          <a:off x="0" y="0"/>
          <a:ext cx="0" cy="0"/>
          <a:chOff x="0" y="0"/>
          <a:chExt cx="0" cy="0"/>
        </a:xfrm>
      </p:grpSpPr>
      <p:sp>
        <p:nvSpPr>
          <p:cNvPr id="462" name="Google Shape;462;p75"/>
          <p:cNvSpPr txBox="1"/>
          <p:nvPr>
            <p:ph type="ctrTitle"/>
          </p:nvPr>
        </p:nvSpPr>
        <p:spPr>
          <a:xfrm>
            <a:off x="952300" y="1287500"/>
            <a:ext cx="3525900" cy="916800"/>
          </a:xfrm>
          <a:prstGeom prst="rect">
            <a:avLst/>
          </a:prstGeom>
        </p:spPr>
        <p:txBody>
          <a:bodyPr anchorCtr="0" anchor="t" bIns="45725" lIns="0" spcFirstLastPara="1" rIns="45725" wrap="square" tIns="45725">
            <a:noAutofit/>
          </a:bodyPr>
          <a:lstStyle>
            <a:lvl1pPr lvl="0">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63" name="Google Shape;463;p75"/>
          <p:cNvSpPr txBox="1"/>
          <p:nvPr>
            <p:ph idx="1" type="subTitle"/>
          </p:nvPr>
        </p:nvSpPr>
        <p:spPr>
          <a:xfrm>
            <a:off x="952300" y="2412900"/>
            <a:ext cx="2903700" cy="568500"/>
          </a:xfrm>
          <a:prstGeom prst="rect">
            <a:avLst/>
          </a:prstGeom>
        </p:spPr>
        <p:txBody>
          <a:bodyPr anchorCtr="0" anchor="t" bIns="45725" lIns="0" spcFirstLastPara="1" rIns="45725" wrap="square" tIns="45725">
            <a:noAutofit/>
          </a:bodyPr>
          <a:lstStyle>
            <a:lvl1pPr lvl="0">
              <a:lnSpc>
                <a:spcPct val="100000"/>
              </a:lnSpc>
              <a:spcBef>
                <a:spcPts val="0"/>
              </a:spcBef>
              <a:spcAft>
                <a:spcPts val="0"/>
              </a:spcAft>
              <a:buClr>
                <a:srgbClr val="B7B7B7"/>
              </a:buClr>
              <a:buSzPts val="1600"/>
              <a:buNone/>
              <a:defRPr sz="1600">
                <a:solidFill>
                  <a:srgbClr val="B7B7B7"/>
                </a:solidFill>
              </a:defRPr>
            </a:lvl1pPr>
            <a:lvl2pPr lvl="1" algn="ctr">
              <a:lnSpc>
                <a:spcPct val="100000"/>
              </a:lnSpc>
              <a:spcBef>
                <a:spcPts val="0"/>
              </a:spcBef>
              <a:spcAft>
                <a:spcPts val="0"/>
              </a:spcAft>
              <a:buClr>
                <a:srgbClr val="B7B7B7"/>
              </a:buClr>
              <a:buSzPts val="2800"/>
              <a:buNone/>
              <a:defRPr sz="2800">
                <a:solidFill>
                  <a:srgbClr val="B7B7B7"/>
                </a:solidFill>
              </a:defRPr>
            </a:lvl2pPr>
            <a:lvl3pPr lvl="2" algn="ctr">
              <a:lnSpc>
                <a:spcPct val="100000"/>
              </a:lnSpc>
              <a:spcBef>
                <a:spcPts val="0"/>
              </a:spcBef>
              <a:spcAft>
                <a:spcPts val="0"/>
              </a:spcAft>
              <a:buClr>
                <a:srgbClr val="B7B7B7"/>
              </a:buClr>
              <a:buSzPts val="2800"/>
              <a:buNone/>
              <a:defRPr sz="2800">
                <a:solidFill>
                  <a:srgbClr val="B7B7B7"/>
                </a:solidFill>
              </a:defRPr>
            </a:lvl3pPr>
            <a:lvl4pPr lvl="3" algn="ctr">
              <a:lnSpc>
                <a:spcPct val="100000"/>
              </a:lnSpc>
              <a:spcBef>
                <a:spcPts val="0"/>
              </a:spcBef>
              <a:spcAft>
                <a:spcPts val="0"/>
              </a:spcAft>
              <a:buClr>
                <a:srgbClr val="B7B7B7"/>
              </a:buClr>
              <a:buSzPts val="2800"/>
              <a:buNone/>
              <a:defRPr sz="2800">
                <a:solidFill>
                  <a:srgbClr val="B7B7B7"/>
                </a:solidFill>
              </a:defRPr>
            </a:lvl4pPr>
            <a:lvl5pPr lvl="4" algn="ctr">
              <a:lnSpc>
                <a:spcPct val="100000"/>
              </a:lnSpc>
              <a:spcBef>
                <a:spcPts val="0"/>
              </a:spcBef>
              <a:spcAft>
                <a:spcPts val="0"/>
              </a:spcAft>
              <a:buClr>
                <a:srgbClr val="B7B7B7"/>
              </a:buClr>
              <a:buSzPts val="2800"/>
              <a:buNone/>
              <a:defRPr sz="2800">
                <a:solidFill>
                  <a:srgbClr val="B7B7B7"/>
                </a:solidFill>
              </a:defRPr>
            </a:lvl5pPr>
            <a:lvl6pPr lvl="5" algn="ctr">
              <a:lnSpc>
                <a:spcPct val="100000"/>
              </a:lnSpc>
              <a:spcBef>
                <a:spcPts val="0"/>
              </a:spcBef>
              <a:spcAft>
                <a:spcPts val="0"/>
              </a:spcAft>
              <a:buClr>
                <a:srgbClr val="B7B7B7"/>
              </a:buClr>
              <a:buSzPts val="2800"/>
              <a:buNone/>
              <a:defRPr sz="2800">
                <a:solidFill>
                  <a:srgbClr val="B7B7B7"/>
                </a:solidFill>
              </a:defRPr>
            </a:lvl6pPr>
            <a:lvl7pPr lvl="6" algn="ctr">
              <a:lnSpc>
                <a:spcPct val="100000"/>
              </a:lnSpc>
              <a:spcBef>
                <a:spcPts val="0"/>
              </a:spcBef>
              <a:spcAft>
                <a:spcPts val="0"/>
              </a:spcAft>
              <a:buClr>
                <a:srgbClr val="B7B7B7"/>
              </a:buClr>
              <a:buSzPts val="2800"/>
              <a:buNone/>
              <a:defRPr sz="2800">
                <a:solidFill>
                  <a:srgbClr val="B7B7B7"/>
                </a:solidFill>
              </a:defRPr>
            </a:lvl7pPr>
            <a:lvl8pPr lvl="7" algn="ctr">
              <a:lnSpc>
                <a:spcPct val="100000"/>
              </a:lnSpc>
              <a:spcBef>
                <a:spcPts val="0"/>
              </a:spcBef>
              <a:spcAft>
                <a:spcPts val="0"/>
              </a:spcAft>
              <a:buClr>
                <a:srgbClr val="B7B7B7"/>
              </a:buClr>
              <a:buSzPts val="2800"/>
              <a:buNone/>
              <a:defRPr sz="2800">
                <a:solidFill>
                  <a:srgbClr val="B7B7B7"/>
                </a:solidFill>
              </a:defRPr>
            </a:lvl8pPr>
            <a:lvl9pPr lvl="8" algn="ctr">
              <a:lnSpc>
                <a:spcPct val="100000"/>
              </a:lnSpc>
              <a:spcBef>
                <a:spcPts val="0"/>
              </a:spcBef>
              <a:spcAft>
                <a:spcPts val="0"/>
              </a:spcAft>
              <a:buClr>
                <a:srgbClr val="B7B7B7"/>
              </a:buClr>
              <a:buSzPts val="2800"/>
              <a:buNone/>
              <a:defRPr sz="2800">
                <a:solidFill>
                  <a:srgbClr val="B7B7B7"/>
                </a:solidFill>
              </a:defRPr>
            </a:lvl9pPr>
          </a:lstStyle>
          <a:p/>
        </p:txBody>
      </p:sp>
      <p:pic>
        <p:nvPicPr>
          <p:cNvPr id="464" name="Google Shape;464;p7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65" name="Google Shape;465;p75"/>
          <p:cNvSpPr txBox="1"/>
          <p:nvPr>
            <p:ph idx="2" type="subTitle"/>
          </p:nvPr>
        </p:nvSpPr>
        <p:spPr>
          <a:xfrm>
            <a:off x="952300" y="3250650"/>
            <a:ext cx="2903700" cy="568500"/>
          </a:xfrm>
          <a:prstGeom prst="rect">
            <a:avLst/>
          </a:prstGeom>
        </p:spPr>
        <p:txBody>
          <a:bodyPr anchorCtr="0" anchor="t" bIns="45725" lIns="0" spcFirstLastPara="1" rIns="45725" wrap="square" tIns="45725">
            <a:noAutofit/>
          </a:bodyPr>
          <a:lstStyle>
            <a:lvl1pPr lvl="0">
              <a:lnSpc>
                <a:spcPct val="100000"/>
              </a:lnSpc>
              <a:spcBef>
                <a:spcPts val="0"/>
              </a:spcBef>
              <a:spcAft>
                <a:spcPts val="0"/>
              </a:spcAft>
              <a:buClr>
                <a:srgbClr val="B7B7B7"/>
              </a:buClr>
              <a:buSzPts val="1200"/>
              <a:buNone/>
              <a:defRPr sz="1200">
                <a:solidFill>
                  <a:srgbClr val="B7B7B7"/>
                </a:solidFill>
              </a:defRPr>
            </a:lvl1pPr>
            <a:lvl2pPr lvl="1" algn="ctr">
              <a:lnSpc>
                <a:spcPct val="100000"/>
              </a:lnSpc>
              <a:spcBef>
                <a:spcPts val="0"/>
              </a:spcBef>
              <a:spcAft>
                <a:spcPts val="0"/>
              </a:spcAft>
              <a:buClr>
                <a:srgbClr val="B7B7B7"/>
              </a:buClr>
              <a:buSzPts val="2800"/>
              <a:buNone/>
              <a:defRPr sz="2800">
                <a:solidFill>
                  <a:srgbClr val="B7B7B7"/>
                </a:solidFill>
              </a:defRPr>
            </a:lvl2pPr>
            <a:lvl3pPr lvl="2" algn="ctr">
              <a:lnSpc>
                <a:spcPct val="100000"/>
              </a:lnSpc>
              <a:spcBef>
                <a:spcPts val="0"/>
              </a:spcBef>
              <a:spcAft>
                <a:spcPts val="0"/>
              </a:spcAft>
              <a:buClr>
                <a:srgbClr val="B7B7B7"/>
              </a:buClr>
              <a:buSzPts val="2800"/>
              <a:buNone/>
              <a:defRPr sz="2800">
                <a:solidFill>
                  <a:srgbClr val="B7B7B7"/>
                </a:solidFill>
              </a:defRPr>
            </a:lvl3pPr>
            <a:lvl4pPr lvl="3" algn="ctr">
              <a:lnSpc>
                <a:spcPct val="100000"/>
              </a:lnSpc>
              <a:spcBef>
                <a:spcPts val="0"/>
              </a:spcBef>
              <a:spcAft>
                <a:spcPts val="0"/>
              </a:spcAft>
              <a:buClr>
                <a:srgbClr val="B7B7B7"/>
              </a:buClr>
              <a:buSzPts val="2800"/>
              <a:buNone/>
              <a:defRPr sz="2800">
                <a:solidFill>
                  <a:srgbClr val="B7B7B7"/>
                </a:solidFill>
              </a:defRPr>
            </a:lvl4pPr>
            <a:lvl5pPr lvl="4" algn="ctr">
              <a:lnSpc>
                <a:spcPct val="100000"/>
              </a:lnSpc>
              <a:spcBef>
                <a:spcPts val="0"/>
              </a:spcBef>
              <a:spcAft>
                <a:spcPts val="0"/>
              </a:spcAft>
              <a:buClr>
                <a:srgbClr val="B7B7B7"/>
              </a:buClr>
              <a:buSzPts val="2800"/>
              <a:buNone/>
              <a:defRPr sz="2800">
                <a:solidFill>
                  <a:srgbClr val="B7B7B7"/>
                </a:solidFill>
              </a:defRPr>
            </a:lvl5pPr>
            <a:lvl6pPr lvl="5" algn="ctr">
              <a:lnSpc>
                <a:spcPct val="100000"/>
              </a:lnSpc>
              <a:spcBef>
                <a:spcPts val="0"/>
              </a:spcBef>
              <a:spcAft>
                <a:spcPts val="0"/>
              </a:spcAft>
              <a:buClr>
                <a:srgbClr val="B7B7B7"/>
              </a:buClr>
              <a:buSzPts val="2800"/>
              <a:buNone/>
              <a:defRPr sz="2800">
                <a:solidFill>
                  <a:srgbClr val="B7B7B7"/>
                </a:solidFill>
              </a:defRPr>
            </a:lvl6pPr>
            <a:lvl7pPr lvl="6" algn="ctr">
              <a:lnSpc>
                <a:spcPct val="100000"/>
              </a:lnSpc>
              <a:spcBef>
                <a:spcPts val="0"/>
              </a:spcBef>
              <a:spcAft>
                <a:spcPts val="0"/>
              </a:spcAft>
              <a:buClr>
                <a:srgbClr val="B7B7B7"/>
              </a:buClr>
              <a:buSzPts val="2800"/>
              <a:buNone/>
              <a:defRPr sz="2800">
                <a:solidFill>
                  <a:srgbClr val="B7B7B7"/>
                </a:solidFill>
              </a:defRPr>
            </a:lvl7pPr>
            <a:lvl8pPr lvl="7" algn="ctr">
              <a:lnSpc>
                <a:spcPct val="100000"/>
              </a:lnSpc>
              <a:spcBef>
                <a:spcPts val="0"/>
              </a:spcBef>
              <a:spcAft>
                <a:spcPts val="0"/>
              </a:spcAft>
              <a:buClr>
                <a:srgbClr val="B7B7B7"/>
              </a:buClr>
              <a:buSzPts val="2800"/>
              <a:buNone/>
              <a:defRPr sz="2800">
                <a:solidFill>
                  <a:srgbClr val="B7B7B7"/>
                </a:solidFill>
              </a:defRPr>
            </a:lvl8pPr>
            <a:lvl9pPr lvl="8" algn="ctr">
              <a:lnSpc>
                <a:spcPct val="100000"/>
              </a:lnSpc>
              <a:spcBef>
                <a:spcPts val="0"/>
              </a:spcBef>
              <a:spcAft>
                <a:spcPts val="0"/>
              </a:spcAft>
              <a:buClr>
                <a:srgbClr val="B7B7B7"/>
              </a:buClr>
              <a:buSzPts val="2800"/>
              <a:buNone/>
              <a:defRPr sz="2800">
                <a:solidFill>
                  <a:srgbClr val="B7B7B7"/>
                </a:solidFill>
              </a:defRPr>
            </a:lvl9pPr>
          </a:lstStyle>
          <a:p/>
        </p:txBody>
      </p:sp>
      <p:sp>
        <p:nvSpPr>
          <p:cNvPr id="466" name="Google Shape;466;p75"/>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67" name="Google Shape;467;p7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68" name="Google Shape;468;p7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1">
  <p:cSld name="TITLE_AND_BODY_1_1_1_2_1">
    <p:bg>
      <p:bgPr>
        <a:solidFill>
          <a:schemeClr val="lt1"/>
        </a:solidFill>
      </p:bgPr>
    </p:bg>
    <p:spTree>
      <p:nvGrpSpPr>
        <p:cNvPr id="469" name="Shape 469"/>
        <p:cNvGrpSpPr/>
        <p:nvPr/>
      </p:nvGrpSpPr>
      <p:grpSpPr>
        <a:xfrm>
          <a:off x="0" y="0"/>
          <a:ext cx="0" cy="0"/>
          <a:chOff x="0" y="0"/>
          <a:chExt cx="0" cy="0"/>
        </a:xfrm>
      </p:grpSpPr>
      <p:sp>
        <p:nvSpPr>
          <p:cNvPr id="470" name="Google Shape;470;p76"/>
          <p:cNvSpPr/>
          <p:nvPr>
            <p:ph idx="2" type="pic"/>
          </p:nvPr>
        </p:nvSpPr>
        <p:spPr>
          <a:xfrm>
            <a:off x="4666675" y="0"/>
            <a:ext cx="4485000" cy="5143500"/>
          </a:xfrm>
          <a:prstGeom prst="rect">
            <a:avLst/>
          </a:prstGeom>
          <a:noFill/>
          <a:ln>
            <a:noFill/>
          </a:ln>
        </p:spPr>
      </p:sp>
      <p:sp>
        <p:nvSpPr>
          <p:cNvPr id="471" name="Google Shape;471;p7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72" name="Google Shape;472;p76"/>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473" name="Google Shape;473;p76"/>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474" name="Google Shape;474;p7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75" name="Google Shape;475;p76"/>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76" name="Google Shape;476;p7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77" name="Google Shape;477;p7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2">
  <p:cSld name="TITLE_AND_BODY_1_1_1_2_2">
    <p:bg>
      <p:bgPr>
        <a:solidFill>
          <a:schemeClr val="lt1"/>
        </a:solidFill>
      </p:bgPr>
    </p:bg>
    <p:spTree>
      <p:nvGrpSpPr>
        <p:cNvPr id="478" name="Shape 478"/>
        <p:cNvGrpSpPr/>
        <p:nvPr/>
      </p:nvGrpSpPr>
      <p:grpSpPr>
        <a:xfrm>
          <a:off x="0" y="0"/>
          <a:ext cx="0" cy="0"/>
          <a:chOff x="0" y="0"/>
          <a:chExt cx="0" cy="0"/>
        </a:xfrm>
      </p:grpSpPr>
      <p:sp>
        <p:nvSpPr>
          <p:cNvPr id="479" name="Google Shape;479;p77"/>
          <p:cNvSpPr/>
          <p:nvPr>
            <p:ph idx="2" type="pic"/>
          </p:nvPr>
        </p:nvSpPr>
        <p:spPr>
          <a:xfrm>
            <a:off x="4666675" y="0"/>
            <a:ext cx="4485000" cy="5143500"/>
          </a:xfrm>
          <a:prstGeom prst="rect">
            <a:avLst/>
          </a:prstGeom>
          <a:noFill/>
          <a:ln>
            <a:noFill/>
          </a:ln>
        </p:spPr>
      </p:sp>
      <p:sp>
        <p:nvSpPr>
          <p:cNvPr id="480" name="Google Shape;480;p7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81" name="Google Shape;481;p77"/>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482" name="Google Shape;482;p77"/>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483" name="Google Shape;483;p7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84" name="Google Shape;484;p77"/>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85" name="Google Shape;485;p7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86" name="Google Shape;486;p7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3">
  <p:cSld name="TITLE_AND_BODY_1_1_1_2_3">
    <p:bg>
      <p:bgPr>
        <a:solidFill>
          <a:schemeClr val="lt1"/>
        </a:solidFill>
      </p:bgPr>
    </p:bg>
    <p:spTree>
      <p:nvGrpSpPr>
        <p:cNvPr id="487" name="Shape 487"/>
        <p:cNvGrpSpPr/>
        <p:nvPr/>
      </p:nvGrpSpPr>
      <p:grpSpPr>
        <a:xfrm>
          <a:off x="0" y="0"/>
          <a:ext cx="0" cy="0"/>
          <a:chOff x="0" y="0"/>
          <a:chExt cx="0" cy="0"/>
        </a:xfrm>
      </p:grpSpPr>
      <p:sp>
        <p:nvSpPr>
          <p:cNvPr id="488" name="Google Shape;488;p78"/>
          <p:cNvSpPr/>
          <p:nvPr>
            <p:ph idx="2" type="pic"/>
          </p:nvPr>
        </p:nvSpPr>
        <p:spPr>
          <a:xfrm>
            <a:off x="4666675" y="0"/>
            <a:ext cx="4485000" cy="5143500"/>
          </a:xfrm>
          <a:prstGeom prst="rect">
            <a:avLst/>
          </a:prstGeom>
          <a:noFill/>
          <a:ln>
            <a:noFill/>
          </a:ln>
        </p:spPr>
      </p:sp>
      <p:sp>
        <p:nvSpPr>
          <p:cNvPr id="489" name="Google Shape;489;p78"/>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90" name="Google Shape;490;p78"/>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491" name="Google Shape;491;p78"/>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492" name="Google Shape;492;p7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93" name="Google Shape;493;p78"/>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94" name="Google Shape;494;p7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95" name="Google Shape;495;p7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type="title">
  <p:cSld name="TITLE">
    <p:bg>
      <p:bgPr>
        <a:solidFill>
          <a:schemeClr val="dk1"/>
        </a:solidFill>
      </p:bgPr>
    </p:bg>
    <p:spTree>
      <p:nvGrpSpPr>
        <p:cNvPr id="499" name="Shape 499"/>
        <p:cNvGrpSpPr/>
        <p:nvPr/>
      </p:nvGrpSpPr>
      <p:grpSpPr>
        <a:xfrm>
          <a:off x="0" y="0"/>
          <a:ext cx="0" cy="0"/>
          <a:chOff x="0" y="0"/>
          <a:chExt cx="0" cy="0"/>
        </a:xfrm>
      </p:grpSpPr>
      <p:sp>
        <p:nvSpPr>
          <p:cNvPr id="500" name="Google Shape;500;p80"/>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501" name="Google Shape;501;p80"/>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 Light">
  <p:cSld name="TITLE_1">
    <p:bg>
      <p:bgPr>
        <a:solidFill>
          <a:schemeClr val="lt1"/>
        </a:solidFill>
      </p:bgPr>
    </p:bg>
    <p:spTree>
      <p:nvGrpSpPr>
        <p:cNvPr id="502" name="Shape 502"/>
        <p:cNvGrpSpPr/>
        <p:nvPr/>
      </p:nvGrpSpPr>
      <p:grpSpPr>
        <a:xfrm>
          <a:off x="0" y="0"/>
          <a:ext cx="0" cy="0"/>
          <a:chOff x="0" y="0"/>
          <a:chExt cx="0" cy="0"/>
        </a:xfrm>
      </p:grpSpPr>
      <p:sp>
        <p:nvSpPr>
          <p:cNvPr id="503" name="Google Shape;503;p81"/>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504" name="Google Shape;504;p81"/>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900"/>
              <a:buFont typeface="Montserrat SemiBold"/>
              <a:buNone/>
              <a:defRPr b="0" sz="2900">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Dark">
  <p:cSld name="TITLE_AND_BODY_2">
    <p:bg>
      <p:bgPr>
        <a:solidFill>
          <a:srgbClr val="000000"/>
        </a:solidFill>
      </p:bgPr>
    </p:bg>
    <p:spTree>
      <p:nvGrpSpPr>
        <p:cNvPr id="505" name="Shape 505"/>
        <p:cNvGrpSpPr/>
        <p:nvPr/>
      </p:nvGrpSpPr>
      <p:grpSpPr>
        <a:xfrm>
          <a:off x="0" y="0"/>
          <a:ext cx="0" cy="0"/>
          <a:chOff x="0" y="0"/>
          <a:chExt cx="0" cy="0"/>
        </a:xfrm>
      </p:grpSpPr>
      <p:pic>
        <p:nvPicPr>
          <p:cNvPr id="506" name="Google Shape;506;p8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07" name="Google Shape;507;p8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08" name="Google Shape;508;p8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09" name="Google Shape;509;p8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10" name="Google Shape;510;p82"/>
          <p:cNvSpPr txBox="1"/>
          <p:nvPr>
            <p:ph type="ctrTitle"/>
          </p:nvPr>
        </p:nvSpPr>
        <p:spPr>
          <a:xfrm>
            <a:off x="952300" y="923200"/>
            <a:ext cx="3244800" cy="916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11" name="Google Shape;511;p82"/>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12" name="Google Shape;512;p82"/>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Light">
  <p:cSld name="TITLE_AND_BODY_2_1">
    <p:bg>
      <p:bgPr>
        <a:solidFill>
          <a:schemeClr val="lt1"/>
        </a:solidFill>
      </p:bgPr>
    </p:bg>
    <p:spTree>
      <p:nvGrpSpPr>
        <p:cNvPr id="513" name="Shape 513"/>
        <p:cNvGrpSpPr/>
        <p:nvPr/>
      </p:nvGrpSpPr>
      <p:grpSpPr>
        <a:xfrm>
          <a:off x="0" y="0"/>
          <a:ext cx="0" cy="0"/>
          <a:chOff x="0" y="0"/>
          <a:chExt cx="0" cy="0"/>
        </a:xfrm>
      </p:grpSpPr>
      <p:sp>
        <p:nvSpPr>
          <p:cNvPr id="514" name="Google Shape;514;p83"/>
          <p:cNvSpPr txBox="1"/>
          <p:nvPr>
            <p:ph type="ctrTitle"/>
          </p:nvPr>
        </p:nvSpPr>
        <p:spPr>
          <a:xfrm>
            <a:off x="952300" y="923200"/>
            <a:ext cx="3244800" cy="916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15" name="Google Shape;515;p83"/>
          <p:cNvSpPr txBox="1"/>
          <p:nvPr>
            <p:ph idx="1"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516" name="Google Shape;516;p83"/>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pic>
        <p:nvPicPr>
          <p:cNvPr id="517" name="Google Shape;517;p8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18" name="Google Shape;518;p83"/>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19" name="Google Shape;519;p8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20" name="Google Shape;520;p8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Dark">
  <p:cSld name="TITLE_AND_BODY_1">
    <p:bg>
      <p:bgPr>
        <a:solidFill>
          <a:srgbClr val="000000"/>
        </a:solidFill>
      </p:bgPr>
    </p:bg>
    <p:spTree>
      <p:nvGrpSpPr>
        <p:cNvPr id="521" name="Shape 521"/>
        <p:cNvGrpSpPr/>
        <p:nvPr/>
      </p:nvGrpSpPr>
      <p:grpSpPr>
        <a:xfrm>
          <a:off x="0" y="0"/>
          <a:ext cx="0" cy="0"/>
          <a:chOff x="0" y="0"/>
          <a:chExt cx="0" cy="0"/>
        </a:xfrm>
      </p:grpSpPr>
      <p:pic>
        <p:nvPicPr>
          <p:cNvPr id="522" name="Google Shape;522;p8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23" name="Google Shape;523;p8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24" name="Google Shape;524;p8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25" name="Google Shape;525;p8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26" name="Google Shape;526;p84"/>
          <p:cNvSpPr txBox="1"/>
          <p:nvPr>
            <p:ph type="ctrTitle"/>
          </p:nvPr>
        </p:nvSpPr>
        <p:spPr>
          <a:xfrm>
            <a:off x="952300" y="923200"/>
            <a:ext cx="7078200" cy="916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27" name="Google Shape;527;p84"/>
          <p:cNvSpPr txBox="1"/>
          <p:nvPr>
            <p:ph idx="2"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28" name="Google Shape;528;p84"/>
          <p:cNvSpPr txBox="1"/>
          <p:nvPr>
            <p:ph idx="3"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529" name="Google Shape;529;p84"/>
          <p:cNvCxnSpPr/>
          <p:nvPr/>
        </p:nvCxnSpPr>
        <p:spPr>
          <a:xfrm>
            <a:off x="3167675" y="2469497"/>
            <a:ext cx="0" cy="1719900"/>
          </a:xfrm>
          <a:prstGeom prst="straightConnector1">
            <a:avLst/>
          </a:prstGeom>
          <a:noFill/>
          <a:ln cap="flat" cmpd="sng" w="9525">
            <a:solidFill>
              <a:srgbClr val="434343"/>
            </a:solidFill>
            <a:prstDash val="solid"/>
            <a:round/>
            <a:headEnd len="med" w="med" type="none"/>
            <a:tailEnd len="med" w="med" type="none"/>
          </a:ln>
        </p:spPr>
      </p:cxnSp>
      <p:sp>
        <p:nvSpPr>
          <p:cNvPr id="530" name="Google Shape;530;p84"/>
          <p:cNvSpPr txBox="1"/>
          <p:nvPr>
            <p:ph idx="4"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31" name="Google Shape;531;p84"/>
          <p:cNvSpPr txBox="1"/>
          <p:nvPr>
            <p:ph idx="5"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32" name="Google Shape;532;p84"/>
          <p:cNvSpPr txBox="1"/>
          <p:nvPr>
            <p:ph idx="6"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33" name="Google Shape;533;p84"/>
          <p:cNvSpPr txBox="1"/>
          <p:nvPr>
            <p:ph idx="7"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534" name="Google Shape;534;p84"/>
          <p:cNvCxnSpPr/>
          <p:nvPr/>
        </p:nvCxnSpPr>
        <p:spPr>
          <a:xfrm>
            <a:off x="5980613" y="2469497"/>
            <a:ext cx="0" cy="17199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9" name="Google Shape;39;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1" name="Google Shape;41;p9"/>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Light">
  <p:cSld name="TITLE_AND_BODY_1_4">
    <p:bg>
      <p:bgPr>
        <a:solidFill>
          <a:schemeClr val="lt1"/>
        </a:solidFill>
      </p:bgPr>
    </p:bg>
    <p:spTree>
      <p:nvGrpSpPr>
        <p:cNvPr id="535" name="Shape 535"/>
        <p:cNvGrpSpPr/>
        <p:nvPr/>
      </p:nvGrpSpPr>
      <p:grpSpPr>
        <a:xfrm>
          <a:off x="0" y="0"/>
          <a:ext cx="0" cy="0"/>
          <a:chOff x="0" y="0"/>
          <a:chExt cx="0" cy="0"/>
        </a:xfrm>
      </p:grpSpPr>
      <p:sp>
        <p:nvSpPr>
          <p:cNvPr id="536" name="Google Shape;536;p85"/>
          <p:cNvSpPr txBox="1"/>
          <p:nvPr>
            <p:ph type="ctrTitle"/>
          </p:nvPr>
        </p:nvSpPr>
        <p:spPr>
          <a:xfrm>
            <a:off x="952300" y="923200"/>
            <a:ext cx="70782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37" name="Google Shape;537;p85"/>
          <p:cNvSpPr txBox="1"/>
          <p:nvPr>
            <p:ph idx="1"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38" name="Google Shape;538;p85"/>
          <p:cNvSpPr txBox="1"/>
          <p:nvPr>
            <p:ph idx="2"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539" name="Google Shape;539;p85"/>
          <p:cNvCxnSpPr/>
          <p:nvPr/>
        </p:nvCxnSpPr>
        <p:spPr>
          <a:xfrm>
            <a:off x="3167675" y="2469497"/>
            <a:ext cx="0" cy="1719900"/>
          </a:xfrm>
          <a:prstGeom prst="straightConnector1">
            <a:avLst/>
          </a:prstGeom>
          <a:noFill/>
          <a:ln cap="flat" cmpd="sng" w="9525">
            <a:solidFill>
              <a:srgbClr val="CCCCCC"/>
            </a:solidFill>
            <a:prstDash val="solid"/>
            <a:round/>
            <a:headEnd len="med" w="med" type="none"/>
            <a:tailEnd len="med" w="med" type="none"/>
          </a:ln>
        </p:spPr>
      </p:cxnSp>
      <p:sp>
        <p:nvSpPr>
          <p:cNvPr id="540" name="Google Shape;540;p85"/>
          <p:cNvSpPr txBox="1"/>
          <p:nvPr>
            <p:ph idx="3"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41" name="Google Shape;541;p85"/>
          <p:cNvSpPr txBox="1"/>
          <p:nvPr>
            <p:ph idx="4"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42" name="Google Shape;542;p85"/>
          <p:cNvSpPr txBox="1"/>
          <p:nvPr>
            <p:ph idx="5"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43" name="Google Shape;543;p85"/>
          <p:cNvSpPr txBox="1"/>
          <p:nvPr>
            <p:ph idx="6"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544" name="Google Shape;544;p85"/>
          <p:cNvCxnSpPr/>
          <p:nvPr/>
        </p:nvCxnSpPr>
        <p:spPr>
          <a:xfrm>
            <a:off x="5980613" y="2469497"/>
            <a:ext cx="0" cy="1719900"/>
          </a:xfrm>
          <a:prstGeom prst="straightConnector1">
            <a:avLst/>
          </a:prstGeom>
          <a:noFill/>
          <a:ln cap="flat" cmpd="sng" w="9525">
            <a:solidFill>
              <a:srgbClr val="CCCCCC"/>
            </a:solidFill>
            <a:prstDash val="solid"/>
            <a:round/>
            <a:headEnd len="med" w="med" type="none"/>
            <a:tailEnd len="med" w="med" type="none"/>
          </a:ln>
        </p:spPr>
      </p:cxnSp>
      <p:pic>
        <p:nvPicPr>
          <p:cNvPr id="545" name="Google Shape;545;p8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46" name="Google Shape;546;p85"/>
          <p:cNvSpPr txBox="1"/>
          <p:nvPr>
            <p:ph idx="7"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47" name="Google Shape;547;p8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48" name="Google Shape;548;p8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Dark">
  <p:cSld name="TITLE_AND_BODY_1_3">
    <p:bg>
      <p:bgPr>
        <a:solidFill>
          <a:srgbClr val="000000"/>
        </a:solidFill>
      </p:bgPr>
    </p:bg>
    <p:spTree>
      <p:nvGrpSpPr>
        <p:cNvPr id="549" name="Shape 549"/>
        <p:cNvGrpSpPr/>
        <p:nvPr/>
      </p:nvGrpSpPr>
      <p:grpSpPr>
        <a:xfrm>
          <a:off x="0" y="0"/>
          <a:ext cx="0" cy="0"/>
          <a:chOff x="0" y="0"/>
          <a:chExt cx="0" cy="0"/>
        </a:xfrm>
      </p:grpSpPr>
      <p:pic>
        <p:nvPicPr>
          <p:cNvPr id="550" name="Google Shape;550;p8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51" name="Google Shape;551;p8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52" name="Google Shape;552;p8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53" name="Google Shape;553;p8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54" name="Google Shape;554;p86"/>
          <p:cNvSpPr txBox="1"/>
          <p:nvPr>
            <p:ph type="ctrTitle"/>
          </p:nvPr>
        </p:nvSpPr>
        <p:spPr>
          <a:xfrm>
            <a:off x="952300" y="923200"/>
            <a:ext cx="74646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55" name="Google Shape;555;p86"/>
          <p:cNvSpPr txBox="1"/>
          <p:nvPr>
            <p:ph idx="2"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56" name="Google Shape;556;p86"/>
          <p:cNvSpPr txBox="1"/>
          <p:nvPr>
            <p:ph idx="3"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57" name="Google Shape;557;p86"/>
          <p:cNvSpPr txBox="1"/>
          <p:nvPr>
            <p:ph idx="4"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58" name="Google Shape;558;p86"/>
          <p:cNvSpPr txBox="1"/>
          <p:nvPr>
            <p:ph idx="5"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59" name="Google Shape;559;p86"/>
          <p:cNvSpPr txBox="1"/>
          <p:nvPr>
            <p:ph idx="6"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60" name="Google Shape;560;p86"/>
          <p:cNvSpPr txBox="1"/>
          <p:nvPr>
            <p:ph idx="7"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61" name="Google Shape;561;p86"/>
          <p:cNvSpPr txBox="1"/>
          <p:nvPr>
            <p:ph idx="8"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62" name="Google Shape;562;p86"/>
          <p:cNvSpPr txBox="1"/>
          <p:nvPr>
            <p:ph idx="9"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563" name="Google Shape;563;p86"/>
          <p:cNvCxnSpPr/>
          <p:nvPr/>
        </p:nvCxnSpPr>
        <p:spPr>
          <a:xfrm>
            <a:off x="274387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564" name="Google Shape;564;p86"/>
          <p:cNvCxnSpPr/>
          <p:nvPr/>
        </p:nvCxnSpPr>
        <p:spPr>
          <a:xfrm>
            <a:off x="480471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565" name="Google Shape;565;p86"/>
          <p:cNvCxnSpPr/>
          <p:nvPr/>
        </p:nvCxnSpPr>
        <p:spPr>
          <a:xfrm>
            <a:off x="6862600" y="2491550"/>
            <a:ext cx="0" cy="16827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Light">
  <p:cSld name="TITLE_AND_BODY_1_3_1">
    <p:bg>
      <p:bgPr>
        <a:solidFill>
          <a:schemeClr val="lt1"/>
        </a:solidFill>
      </p:bgPr>
    </p:bg>
    <p:spTree>
      <p:nvGrpSpPr>
        <p:cNvPr id="566" name="Shape 566"/>
        <p:cNvGrpSpPr/>
        <p:nvPr/>
      </p:nvGrpSpPr>
      <p:grpSpPr>
        <a:xfrm>
          <a:off x="0" y="0"/>
          <a:ext cx="0" cy="0"/>
          <a:chOff x="0" y="0"/>
          <a:chExt cx="0" cy="0"/>
        </a:xfrm>
      </p:grpSpPr>
      <p:sp>
        <p:nvSpPr>
          <p:cNvPr id="567" name="Google Shape;567;p87"/>
          <p:cNvSpPr txBox="1"/>
          <p:nvPr>
            <p:ph type="ctrTitle"/>
          </p:nvPr>
        </p:nvSpPr>
        <p:spPr>
          <a:xfrm>
            <a:off x="952300" y="923200"/>
            <a:ext cx="74646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68" name="Google Shape;568;p87"/>
          <p:cNvSpPr txBox="1"/>
          <p:nvPr>
            <p:ph idx="1"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69" name="Google Shape;569;p87"/>
          <p:cNvSpPr txBox="1"/>
          <p:nvPr>
            <p:ph idx="2"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70" name="Google Shape;570;p87"/>
          <p:cNvSpPr txBox="1"/>
          <p:nvPr>
            <p:ph idx="3"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71" name="Google Shape;571;p87"/>
          <p:cNvSpPr txBox="1"/>
          <p:nvPr>
            <p:ph idx="4"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72" name="Google Shape;572;p87"/>
          <p:cNvSpPr txBox="1"/>
          <p:nvPr>
            <p:ph idx="5"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73" name="Google Shape;573;p87"/>
          <p:cNvSpPr txBox="1"/>
          <p:nvPr>
            <p:ph idx="6"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74" name="Google Shape;574;p87"/>
          <p:cNvSpPr txBox="1"/>
          <p:nvPr>
            <p:ph idx="7"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75" name="Google Shape;575;p87"/>
          <p:cNvSpPr txBox="1"/>
          <p:nvPr>
            <p:ph idx="8"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576" name="Google Shape;576;p87"/>
          <p:cNvCxnSpPr/>
          <p:nvPr/>
        </p:nvCxnSpPr>
        <p:spPr>
          <a:xfrm>
            <a:off x="274387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577" name="Google Shape;577;p87"/>
          <p:cNvCxnSpPr/>
          <p:nvPr/>
        </p:nvCxnSpPr>
        <p:spPr>
          <a:xfrm>
            <a:off x="480471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578" name="Google Shape;578;p87"/>
          <p:cNvCxnSpPr/>
          <p:nvPr/>
        </p:nvCxnSpPr>
        <p:spPr>
          <a:xfrm>
            <a:off x="6862600" y="2491550"/>
            <a:ext cx="0" cy="1682700"/>
          </a:xfrm>
          <a:prstGeom prst="straightConnector1">
            <a:avLst/>
          </a:prstGeom>
          <a:noFill/>
          <a:ln cap="flat" cmpd="sng" w="9525">
            <a:solidFill>
              <a:srgbClr val="CCCCCC"/>
            </a:solidFill>
            <a:prstDash val="solid"/>
            <a:round/>
            <a:headEnd len="med" w="med" type="none"/>
            <a:tailEnd len="med" w="med" type="none"/>
          </a:ln>
        </p:spPr>
      </p:cxnSp>
      <p:pic>
        <p:nvPicPr>
          <p:cNvPr id="579" name="Google Shape;579;p8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80" name="Google Shape;580;p87"/>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81" name="Google Shape;581;p8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82" name="Google Shape;582;p8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Dark">
  <p:cSld name="TITLE_AND_BODY_1_1">
    <p:bg>
      <p:bgPr>
        <a:solidFill>
          <a:srgbClr val="000000"/>
        </a:solidFill>
      </p:bgPr>
    </p:bg>
    <p:spTree>
      <p:nvGrpSpPr>
        <p:cNvPr id="583" name="Shape 583"/>
        <p:cNvGrpSpPr/>
        <p:nvPr/>
      </p:nvGrpSpPr>
      <p:grpSpPr>
        <a:xfrm>
          <a:off x="0" y="0"/>
          <a:ext cx="0" cy="0"/>
          <a:chOff x="0" y="0"/>
          <a:chExt cx="0" cy="0"/>
        </a:xfrm>
      </p:grpSpPr>
      <p:sp>
        <p:nvSpPr>
          <p:cNvPr id="584" name="Google Shape;584;p88"/>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85" name="Google Shape;585;p8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86" name="Google Shape;586;p8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87" name="Google Shape;587;p8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88" name="Google Shape;588;p8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89" name="Google Shape;589;p88"/>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90" name="Google Shape;590;p88"/>
          <p:cNvSpPr/>
          <p:nvPr/>
        </p:nvSpPr>
        <p:spPr>
          <a:xfrm>
            <a:off x="4655538" y="0"/>
            <a:ext cx="44850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91" name="Google Shape;591;p88"/>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592" name="Google Shape;592;p88"/>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93" name="Google Shape;593;p88"/>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Light">
  <p:cSld name="TITLE_AND_BODY_1_1_3">
    <p:bg>
      <p:bgPr>
        <a:solidFill>
          <a:schemeClr val="lt1"/>
        </a:solidFill>
      </p:bgPr>
    </p:bg>
    <p:spTree>
      <p:nvGrpSpPr>
        <p:cNvPr id="594" name="Shape 594"/>
        <p:cNvGrpSpPr/>
        <p:nvPr/>
      </p:nvGrpSpPr>
      <p:grpSpPr>
        <a:xfrm>
          <a:off x="0" y="0"/>
          <a:ext cx="0" cy="0"/>
          <a:chOff x="0" y="0"/>
          <a:chExt cx="0" cy="0"/>
        </a:xfrm>
      </p:grpSpPr>
      <p:sp>
        <p:nvSpPr>
          <p:cNvPr id="595" name="Google Shape;595;p89"/>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96" name="Google Shape;596;p8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97" name="Google Shape;597;p8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98" name="Google Shape;598;p8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99" name="Google Shape;599;p8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600" name="Google Shape;600;p89"/>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601" name="Google Shape;601;p89"/>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602" name="Google Shape;602;p89"/>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603" name="Google Shape;603;p89"/>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Dark">
  <p:cSld name="TITLE_AND_BODY_1_1_2">
    <p:bg>
      <p:bgPr>
        <a:solidFill>
          <a:srgbClr val="000000"/>
        </a:solidFill>
      </p:bgPr>
    </p:bg>
    <p:spTree>
      <p:nvGrpSpPr>
        <p:cNvPr id="604" name="Shape 604"/>
        <p:cNvGrpSpPr/>
        <p:nvPr/>
      </p:nvGrpSpPr>
      <p:grpSpPr>
        <a:xfrm>
          <a:off x="0" y="0"/>
          <a:ext cx="0" cy="0"/>
          <a:chOff x="0" y="0"/>
          <a:chExt cx="0" cy="0"/>
        </a:xfrm>
      </p:grpSpPr>
      <p:sp>
        <p:nvSpPr>
          <p:cNvPr id="605" name="Google Shape;605;p90"/>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606" name="Google Shape;606;p9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07" name="Google Shape;607;p9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08" name="Google Shape;608;p9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09" name="Google Shape;609;p9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10" name="Google Shape;610;p90"/>
          <p:cNvSpPr txBox="1"/>
          <p:nvPr>
            <p:ph idx="2"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611" name="Google Shape;611;p90"/>
          <p:cNvSpPr/>
          <p:nvPr/>
        </p:nvSpPr>
        <p:spPr>
          <a:xfrm>
            <a:off x="6133188" y="0"/>
            <a:ext cx="30072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12" name="Google Shape;612;p90"/>
          <p:cNvSpPr txBox="1"/>
          <p:nvPr>
            <p:ph idx="3"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13" name="Google Shape;613;p90"/>
          <p:cNvSpPr txBox="1"/>
          <p:nvPr>
            <p:ph idx="4"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614" name="Google Shape;614;p90"/>
          <p:cNvSpPr txBox="1"/>
          <p:nvPr>
            <p:ph idx="5"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615" name="Google Shape;615;p90"/>
          <p:cNvSpPr txBox="1"/>
          <p:nvPr>
            <p:ph idx="6"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16" name="Google Shape;616;p90"/>
          <p:cNvSpPr txBox="1"/>
          <p:nvPr>
            <p:ph idx="7"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617" name="Google Shape;617;p90"/>
          <p:cNvSpPr txBox="1"/>
          <p:nvPr>
            <p:ph idx="8"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18" name="Google Shape;618;p90"/>
          <p:cNvSpPr txBox="1"/>
          <p:nvPr>
            <p:ph idx="9"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619" name="Shape 619"/>
        <p:cNvGrpSpPr/>
        <p:nvPr/>
      </p:nvGrpSpPr>
      <p:grpSpPr>
        <a:xfrm>
          <a:off x="0" y="0"/>
          <a:ext cx="0" cy="0"/>
          <a:chOff x="0" y="0"/>
          <a:chExt cx="0" cy="0"/>
        </a:xfrm>
      </p:grpSpPr>
      <p:sp>
        <p:nvSpPr>
          <p:cNvPr id="620" name="Google Shape;620;p91"/>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21" name="Google Shape;621;p91"/>
          <p:cNvSpPr txBox="1"/>
          <p:nvPr>
            <p:ph idx="1"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622" name="Google Shape;622;p91"/>
          <p:cNvSpPr txBox="1"/>
          <p:nvPr>
            <p:ph idx="2"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23" name="Google Shape;623;p91"/>
          <p:cNvSpPr txBox="1"/>
          <p:nvPr>
            <p:ph idx="3"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24" name="Google Shape;624;p91"/>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625" name="Google Shape;625;p91"/>
          <p:cNvSpPr txBox="1"/>
          <p:nvPr>
            <p:ph idx="5"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26" name="Google Shape;626;p91"/>
          <p:cNvSpPr txBox="1"/>
          <p:nvPr>
            <p:ph idx="6"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27" name="Google Shape;627;p91"/>
          <p:cNvSpPr txBox="1"/>
          <p:nvPr>
            <p:ph idx="7"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28" name="Google Shape;628;p91"/>
          <p:cNvSpPr txBox="1"/>
          <p:nvPr>
            <p:ph idx="8"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pic>
        <p:nvPicPr>
          <p:cNvPr id="629" name="Google Shape;629;p9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30" name="Google Shape;630;p91"/>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31" name="Google Shape;631;p9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32" name="Google Shape;632;p9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Dark">
  <p:cSld name="TITLE_AND_BODY_1_1_2_1">
    <p:bg>
      <p:bgPr>
        <a:solidFill>
          <a:srgbClr val="000000"/>
        </a:solidFill>
      </p:bgPr>
    </p:bg>
    <p:spTree>
      <p:nvGrpSpPr>
        <p:cNvPr id="633" name="Shape 633"/>
        <p:cNvGrpSpPr/>
        <p:nvPr/>
      </p:nvGrpSpPr>
      <p:grpSpPr>
        <a:xfrm>
          <a:off x="0" y="0"/>
          <a:ext cx="0" cy="0"/>
          <a:chOff x="0" y="0"/>
          <a:chExt cx="0" cy="0"/>
        </a:xfrm>
      </p:grpSpPr>
      <p:sp>
        <p:nvSpPr>
          <p:cNvPr id="634" name="Google Shape;634;p92"/>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635" name="Google Shape;635;p9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36" name="Google Shape;636;p9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37" name="Google Shape;637;p9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38" name="Google Shape;638;p9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39" name="Google Shape;639;p92"/>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640" name="Google Shape;640;p92"/>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41" name="Google Shape;641;p92"/>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642" name="Google Shape;642;p92"/>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43" name="Google Shape;643;p92"/>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644" name="Google Shape;644;p92"/>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45" name="Google Shape;645;p92"/>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646" name="Google Shape;646;p92"/>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47" name="Google Shape;647;p92"/>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648" name="Google Shape;648;p92"/>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49" name="Google Shape;649;p92"/>
          <p:cNvSpPr/>
          <p:nvPr>
            <p:ph idx="15" type="pic"/>
          </p:nvPr>
        </p:nvSpPr>
        <p:spPr>
          <a:xfrm>
            <a:off x="982444" y="2265163"/>
            <a:ext cx="924600" cy="924600"/>
          </a:xfrm>
          <a:prstGeom prst="ellipse">
            <a:avLst/>
          </a:prstGeom>
          <a:noFill/>
          <a:ln>
            <a:noFill/>
          </a:ln>
        </p:spPr>
      </p:sp>
      <p:sp>
        <p:nvSpPr>
          <p:cNvPr id="650" name="Google Shape;650;p92"/>
          <p:cNvSpPr/>
          <p:nvPr>
            <p:ph idx="16" type="pic"/>
          </p:nvPr>
        </p:nvSpPr>
        <p:spPr>
          <a:xfrm>
            <a:off x="2466191" y="2265187"/>
            <a:ext cx="924300" cy="924300"/>
          </a:xfrm>
          <a:prstGeom prst="ellipse">
            <a:avLst/>
          </a:prstGeom>
          <a:noFill/>
          <a:ln>
            <a:noFill/>
          </a:ln>
        </p:spPr>
      </p:sp>
      <p:sp>
        <p:nvSpPr>
          <p:cNvPr id="651" name="Google Shape;651;p92"/>
          <p:cNvSpPr/>
          <p:nvPr>
            <p:ph idx="17" type="pic"/>
          </p:nvPr>
        </p:nvSpPr>
        <p:spPr>
          <a:xfrm>
            <a:off x="3949787" y="2265187"/>
            <a:ext cx="924300" cy="924300"/>
          </a:xfrm>
          <a:prstGeom prst="ellipse">
            <a:avLst/>
          </a:prstGeom>
          <a:noFill/>
          <a:ln>
            <a:noFill/>
          </a:ln>
        </p:spPr>
      </p:sp>
      <p:sp>
        <p:nvSpPr>
          <p:cNvPr id="652" name="Google Shape;652;p92"/>
          <p:cNvSpPr/>
          <p:nvPr>
            <p:ph idx="18" type="pic"/>
          </p:nvPr>
        </p:nvSpPr>
        <p:spPr>
          <a:xfrm>
            <a:off x="5433384" y="2265187"/>
            <a:ext cx="924600" cy="924600"/>
          </a:xfrm>
          <a:prstGeom prst="ellipse">
            <a:avLst/>
          </a:prstGeom>
          <a:noFill/>
          <a:ln>
            <a:noFill/>
          </a:ln>
        </p:spPr>
      </p:sp>
      <p:sp>
        <p:nvSpPr>
          <p:cNvPr id="653" name="Google Shape;653;p92"/>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Light">
  <p:cSld name="TITLE_AND_BODY_1_1_2_1_2">
    <p:bg>
      <p:bgPr>
        <a:solidFill>
          <a:schemeClr val="lt1"/>
        </a:solidFill>
      </p:bgPr>
    </p:bg>
    <p:spTree>
      <p:nvGrpSpPr>
        <p:cNvPr id="654" name="Shape 654"/>
        <p:cNvGrpSpPr/>
        <p:nvPr/>
      </p:nvGrpSpPr>
      <p:grpSpPr>
        <a:xfrm>
          <a:off x="0" y="0"/>
          <a:ext cx="0" cy="0"/>
          <a:chOff x="0" y="0"/>
          <a:chExt cx="0" cy="0"/>
        </a:xfrm>
      </p:grpSpPr>
      <p:sp>
        <p:nvSpPr>
          <p:cNvPr id="655" name="Google Shape;655;p9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56" name="Google Shape;656;p9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pic>
        <p:nvPicPr>
          <p:cNvPr id="657" name="Google Shape;657;p9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58" name="Google Shape;658;p9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59" name="Google Shape;659;p9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60" name="Google Shape;660;p9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661" name="Google Shape;661;p93"/>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62" name="Google Shape;662;p93"/>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63" name="Google Shape;663;p93"/>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64" name="Google Shape;664;p93"/>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65" name="Google Shape;665;p93"/>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66" name="Google Shape;666;p93"/>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67" name="Google Shape;667;p93"/>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68" name="Google Shape;668;p93"/>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69" name="Google Shape;669;p93"/>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70" name="Google Shape;670;p93"/>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71" name="Google Shape;671;p93"/>
          <p:cNvSpPr/>
          <p:nvPr>
            <p:ph idx="15" type="pic"/>
          </p:nvPr>
        </p:nvSpPr>
        <p:spPr>
          <a:xfrm>
            <a:off x="982444" y="2265163"/>
            <a:ext cx="924600" cy="924600"/>
          </a:xfrm>
          <a:prstGeom prst="ellipse">
            <a:avLst/>
          </a:prstGeom>
          <a:noFill/>
          <a:ln>
            <a:noFill/>
          </a:ln>
        </p:spPr>
      </p:sp>
      <p:sp>
        <p:nvSpPr>
          <p:cNvPr id="672" name="Google Shape;672;p93"/>
          <p:cNvSpPr/>
          <p:nvPr>
            <p:ph idx="16" type="pic"/>
          </p:nvPr>
        </p:nvSpPr>
        <p:spPr>
          <a:xfrm>
            <a:off x="2466191" y="2265187"/>
            <a:ext cx="924300" cy="924300"/>
          </a:xfrm>
          <a:prstGeom prst="ellipse">
            <a:avLst/>
          </a:prstGeom>
          <a:noFill/>
          <a:ln>
            <a:noFill/>
          </a:ln>
        </p:spPr>
      </p:sp>
      <p:sp>
        <p:nvSpPr>
          <p:cNvPr id="673" name="Google Shape;673;p93"/>
          <p:cNvSpPr/>
          <p:nvPr>
            <p:ph idx="17" type="pic"/>
          </p:nvPr>
        </p:nvSpPr>
        <p:spPr>
          <a:xfrm>
            <a:off x="3949787" y="2265187"/>
            <a:ext cx="924300" cy="924300"/>
          </a:xfrm>
          <a:prstGeom prst="ellipse">
            <a:avLst/>
          </a:prstGeom>
          <a:noFill/>
          <a:ln>
            <a:noFill/>
          </a:ln>
        </p:spPr>
      </p:sp>
      <p:sp>
        <p:nvSpPr>
          <p:cNvPr id="674" name="Google Shape;674;p93"/>
          <p:cNvSpPr/>
          <p:nvPr>
            <p:ph idx="18" type="pic"/>
          </p:nvPr>
        </p:nvSpPr>
        <p:spPr>
          <a:xfrm>
            <a:off x="5433384" y="2265187"/>
            <a:ext cx="924600" cy="924600"/>
          </a:xfrm>
          <a:prstGeom prst="ellipse">
            <a:avLst/>
          </a:prstGeom>
          <a:noFill/>
          <a:ln>
            <a:noFill/>
          </a:ln>
        </p:spPr>
      </p:sp>
      <p:sp>
        <p:nvSpPr>
          <p:cNvPr id="675" name="Google Shape;675;p93"/>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p:cSld name="TITLE_AND_BODY_1_1_2_1_1_1">
    <p:bg>
      <p:bgPr>
        <a:solidFill>
          <a:srgbClr val="000000"/>
        </a:solidFill>
      </p:bgPr>
    </p:bg>
    <p:spTree>
      <p:nvGrpSpPr>
        <p:cNvPr id="676" name="Shape 676"/>
        <p:cNvGrpSpPr/>
        <p:nvPr/>
      </p:nvGrpSpPr>
      <p:grpSpPr>
        <a:xfrm>
          <a:off x="0" y="0"/>
          <a:ext cx="0" cy="0"/>
          <a:chOff x="0" y="0"/>
          <a:chExt cx="0" cy="0"/>
        </a:xfrm>
      </p:grpSpPr>
      <p:pic>
        <p:nvPicPr>
          <p:cNvPr id="677" name="Google Shape;677;p94"/>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 Light">
  <p:cSld name="TITLE_AND_BODY_1_1_2_1_1_1_1">
    <p:bg>
      <p:bgPr>
        <a:solidFill>
          <a:schemeClr val="lt1"/>
        </a:solidFill>
      </p:bgPr>
    </p:bg>
    <p:spTree>
      <p:nvGrpSpPr>
        <p:cNvPr id="678" name="Shape 678"/>
        <p:cNvGrpSpPr/>
        <p:nvPr/>
      </p:nvGrpSpPr>
      <p:grpSpPr>
        <a:xfrm>
          <a:off x="0" y="0"/>
          <a:ext cx="0" cy="0"/>
          <a:chOff x="0" y="0"/>
          <a:chExt cx="0" cy="0"/>
        </a:xfrm>
      </p:grpSpPr>
      <p:pic>
        <p:nvPicPr>
          <p:cNvPr id="679" name="Google Shape;679;p95"/>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Dark">
  <p:cSld name="TITLE_AND_BODY_1_1_1">
    <p:bg>
      <p:bgPr>
        <a:solidFill>
          <a:srgbClr val="000000"/>
        </a:solidFill>
      </p:bgPr>
    </p:bg>
    <p:spTree>
      <p:nvGrpSpPr>
        <p:cNvPr id="680" name="Shape 680"/>
        <p:cNvGrpSpPr/>
        <p:nvPr/>
      </p:nvGrpSpPr>
      <p:grpSpPr>
        <a:xfrm>
          <a:off x="0" y="0"/>
          <a:ext cx="0" cy="0"/>
          <a:chOff x="0" y="0"/>
          <a:chExt cx="0" cy="0"/>
        </a:xfrm>
      </p:grpSpPr>
      <p:sp>
        <p:nvSpPr>
          <p:cNvPr id="681" name="Google Shape;681;p96"/>
          <p:cNvSpPr/>
          <p:nvPr>
            <p:ph idx="2" type="pic"/>
          </p:nvPr>
        </p:nvSpPr>
        <p:spPr>
          <a:xfrm>
            <a:off x="4666675" y="0"/>
            <a:ext cx="4485000" cy="5143500"/>
          </a:xfrm>
          <a:prstGeom prst="rect">
            <a:avLst/>
          </a:prstGeom>
          <a:noFill/>
          <a:ln>
            <a:noFill/>
          </a:ln>
        </p:spPr>
      </p:sp>
      <p:sp>
        <p:nvSpPr>
          <p:cNvPr id="682" name="Google Shape;682;p96"/>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683" name="Google Shape;683;p9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84" name="Google Shape;684;p9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85" name="Google Shape;685;p9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86" name="Google Shape;686;p9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87" name="Google Shape;687;p96"/>
          <p:cNvSpPr txBox="1"/>
          <p:nvPr>
            <p:ph idx="3"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688" name="Google Shape;688;p96"/>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689" name="Shape 689"/>
        <p:cNvGrpSpPr/>
        <p:nvPr/>
      </p:nvGrpSpPr>
      <p:grpSpPr>
        <a:xfrm>
          <a:off x="0" y="0"/>
          <a:ext cx="0" cy="0"/>
          <a:chOff x="0" y="0"/>
          <a:chExt cx="0" cy="0"/>
        </a:xfrm>
      </p:grpSpPr>
      <p:sp>
        <p:nvSpPr>
          <p:cNvPr id="690" name="Google Shape;690;p97"/>
          <p:cNvSpPr txBox="1"/>
          <p:nvPr>
            <p:ph type="ctrTitle"/>
          </p:nvPr>
        </p:nvSpPr>
        <p:spPr>
          <a:xfrm>
            <a:off x="952300" y="923200"/>
            <a:ext cx="3244800" cy="916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91" name="Google Shape;691;p97"/>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692" name="Google Shape;692;p97"/>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693" name="Google Shape;693;p9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94" name="Google Shape;694;p97"/>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95" name="Google Shape;695;p9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96" name="Google Shape;696;p9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Dark">
  <p:cSld name="TITLE_AND_BODY_1_1_1_1">
    <p:bg>
      <p:bgPr>
        <a:solidFill>
          <a:srgbClr val="000000"/>
        </a:solidFill>
      </p:bgPr>
    </p:bg>
    <p:spTree>
      <p:nvGrpSpPr>
        <p:cNvPr id="697" name="Shape 697"/>
        <p:cNvGrpSpPr/>
        <p:nvPr/>
      </p:nvGrpSpPr>
      <p:grpSpPr>
        <a:xfrm>
          <a:off x="0" y="0"/>
          <a:ext cx="0" cy="0"/>
          <a:chOff x="0" y="0"/>
          <a:chExt cx="0" cy="0"/>
        </a:xfrm>
      </p:grpSpPr>
      <p:sp>
        <p:nvSpPr>
          <p:cNvPr id="698" name="Google Shape;698;p98"/>
          <p:cNvSpPr/>
          <p:nvPr>
            <p:ph idx="2" type="pic"/>
          </p:nvPr>
        </p:nvSpPr>
        <p:spPr>
          <a:xfrm>
            <a:off x="6136825" y="0"/>
            <a:ext cx="3007200" cy="5143500"/>
          </a:xfrm>
          <a:prstGeom prst="rect">
            <a:avLst/>
          </a:prstGeom>
          <a:noFill/>
          <a:ln>
            <a:noFill/>
          </a:ln>
        </p:spPr>
      </p:sp>
      <p:sp>
        <p:nvSpPr>
          <p:cNvPr id="699" name="Google Shape;699;p98"/>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700" name="Google Shape;700;p9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01" name="Google Shape;701;p9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02" name="Google Shape;702;p9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03" name="Google Shape;703;p9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04" name="Google Shape;704;p98"/>
          <p:cNvSpPr txBox="1"/>
          <p:nvPr>
            <p:ph idx="3"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705" name="Google Shape;705;p98"/>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Light">
  <p:cSld name="TITLE_AND_BODY_1_1_1_1_1">
    <p:bg>
      <p:bgPr>
        <a:solidFill>
          <a:schemeClr val="lt1"/>
        </a:solidFill>
      </p:bgPr>
    </p:bg>
    <p:spTree>
      <p:nvGrpSpPr>
        <p:cNvPr id="706" name="Shape 706"/>
        <p:cNvGrpSpPr/>
        <p:nvPr/>
      </p:nvGrpSpPr>
      <p:grpSpPr>
        <a:xfrm>
          <a:off x="0" y="0"/>
          <a:ext cx="0" cy="0"/>
          <a:chOff x="0" y="0"/>
          <a:chExt cx="0" cy="0"/>
        </a:xfrm>
      </p:grpSpPr>
      <p:sp>
        <p:nvSpPr>
          <p:cNvPr id="707" name="Google Shape;707;p99"/>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08" name="Google Shape;708;p99"/>
          <p:cNvSpPr txBox="1"/>
          <p:nvPr>
            <p:ph idx="1"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434343"/>
              </a:buClr>
              <a:buSzPts val="900"/>
              <a:buChar char="●"/>
              <a:defRPr sz="900">
                <a:solidFill>
                  <a:srgbClr val="434343"/>
                </a:solidFill>
              </a:defRPr>
            </a:lvl1pPr>
            <a:lvl2pPr indent="-285750" lvl="1" marL="914400">
              <a:spcBef>
                <a:spcPts val="0"/>
              </a:spcBef>
              <a:spcAft>
                <a:spcPts val="0"/>
              </a:spcAft>
              <a:buClr>
                <a:srgbClr val="434343"/>
              </a:buClr>
              <a:buSzPts val="900"/>
              <a:buChar char="○"/>
              <a:defRPr sz="900">
                <a:solidFill>
                  <a:srgbClr val="434343"/>
                </a:solidFill>
              </a:defRPr>
            </a:lvl2pPr>
            <a:lvl3pPr indent="-285750" lvl="2" marL="1371600">
              <a:spcBef>
                <a:spcPts val="0"/>
              </a:spcBef>
              <a:spcAft>
                <a:spcPts val="0"/>
              </a:spcAft>
              <a:buClr>
                <a:srgbClr val="434343"/>
              </a:buClr>
              <a:buSzPts val="900"/>
              <a:buChar char="■"/>
              <a:defRPr sz="900">
                <a:solidFill>
                  <a:srgbClr val="434343"/>
                </a:solidFill>
              </a:defRPr>
            </a:lvl3pPr>
            <a:lvl4pPr indent="-285750" lvl="3" marL="1828800">
              <a:spcBef>
                <a:spcPts val="0"/>
              </a:spcBef>
              <a:spcAft>
                <a:spcPts val="0"/>
              </a:spcAft>
              <a:buClr>
                <a:srgbClr val="434343"/>
              </a:buClr>
              <a:buSzPts val="900"/>
              <a:buChar char="●"/>
              <a:defRPr sz="900">
                <a:solidFill>
                  <a:srgbClr val="434343"/>
                </a:solidFill>
              </a:defRPr>
            </a:lvl4pPr>
            <a:lvl5pPr indent="-285750" lvl="4" marL="2286000">
              <a:spcBef>
                <a:spcPts val="0"/>
              </a:spcBef>
              <a:spcAft>
                <a:spcPts val="0"/>
              </a:spcAft>
              <a:buClr>
                <a:srgbClr val="434343"/>
              </a:buClr>
              <a:buSzPts val="900"/>
              <a:buChar char="○"/>
              <a:defRPr sz="900">
                <a:solidFill>
                  <a:srgbClr val="434343"/>
                </a:solidFill>
              </a:defRPr>
            </a:lvl5pPr>
            <a:lvl6pPr indent="-285750" lvl="5" marL="2743200">
              <a:spcBef>
                <a:spcPts val="0"/>
              </a:spcBef>
              <a:spcAft>
                <a:spcPts val="0"/>
              </a:spcAft>
              <a:buClr>
                <a:srgbClr val="434343"/>
              </a:buClr>
              <a:buSzPts val="900"/>
              <a:buChar char="■"/>
              <a:defRPr sz="900">
                <a:solidFill>
                  <a:srgbClr val="434343"/>
                </a:solidFill>
              </a:defRPr>
            </a:lvl6pPr>
            <a:lvl7pPr indent="-285750" lvl="6" marL="3200400">
              <a:spcBef>
                <a:spcPts val="0"/>
              </a:spcBef>
              <a:spcAft>
                <a:spcPts val="0"/>
              </a:spcAft>
              <a:buClr>
                <a:srgbClr val="434343"/>
              </a:buClr>
              <a:buSzPts val="900"/>
              <a:buChar char="●"/>
              <a:defRPr sz="900">
                <a:solidFill>
                  <a:srgbClr val="434343"/>
                </a:solidFill>
              </a:defRPr>
            </a:lvl7pPr>
            <a:lvl8pPr indent="-285750" lvl="7" marL="3657600">
              <a:spcBef>
                <a:spcPts val="0"/>
              </a:spcBef>
              <a:spcAft>
                <a:spcPts val="0"/>
              </a:spcAft>
              <a:buClr>
                <a:srgbClr val="434343"/>
              </a:buClr>
              <a:buSzPts val="900"/>
              <a:buChar char="○"/>
              <a:defRPr sz="900">
                <a:solidFill>
                  <a:srgbClr val="434343"/>
                </a:solidFill>
              </a:defRPr>
            </a:lvl8pPr>
            <a:lvl9pPr indent="-285750" lvl="8" marL="4114800">
              <a:spcBef>
                <a:spcPts val="0"/>
              </a:spcBef>
              <a:spcAft>
                <a:spcPts val="0"/>
              </a:spcAft>
              <a:buClr>
                <a:srgbClr val="434343"/>
              </a:buClr>
              <a:buSzPts val="900"/>
              <a:buChar char="■"/>
              <a:defRPr sz="900">
                <a:solidFill>
                  <a:srgbClr val="434343"/>
                </a:solidFill>
              </a:defRPr>
            </a:lvl9pPr>
          </a:lstStyle>
          <a:p/>
        </p:txBody>
      </p:sp>
      <p:sp>
        <p:nvSpPr>
          <p:cNvPr id="709" name="Google Shape;709;p99"/>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710" name="Google Shape;710;p9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11" name="Google Shape;711;p9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12" name="Google Shape;712;p9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713" name="Google Shape;713;p9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Dark">
  <p:cSld name="CUSTOM">
    <p:bg>
      <p:bgPr>
        <a:solidFill>
          <a:schemeClr val="dk1"/>
        </a:solidFill>
      </p:bgPr>
    </p:bg>
    <p:spTree>
      <p:nvGrpSpPr>
        <p:cNvPr id="714" name="Shape 714"/>
        <p:cNvGrpSpPr/>
        <p:nvPr/>
      </p:nvGrpSpPr>
      <p:grpSpPr>
        <a:xfrm>
          <a:off x="0" y="0"/>
          <a:ext cx="0" cy="0"/>
          <a:chOff x="0" y="0"/>
          <a:chExt cx="0" cy="0"/>
        </a:xfrm>
      </p:grpSpPr>
      <p:pic>
        <p:nvPicPr>
          <p:cNvPr id="715" name="Google Shape;715;p10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16" name="Google Shape;716;p10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17" name="Google Shape;717;p10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18" name="Google Shape;718;p10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719" name="Shape 719"/>
        <p:cNvGrpSpPr/>
        <p:nvPr/>
      </p:nvGrpSpPr>
      <p:grpSpPr>
        <a:xfrm>
          <a:off x="0" y="0"/>
          <a:ext cx="0" cy="0"/>
          <a:chOff x="0" y="0"/>
          <a:chExt cx="0" cy="0"/>
        </a:xfrm>
      </p:grpSpPr>
      <p:pic>
        <p:nvPicPr>
          <p:cNvPr id="720" name="Google Shape;720;p10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21" name="Google Shape;721;p10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22" name="Google Shape;722;p10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723" name="Google Shape;723;p10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724" name="Shape 724"/>
        <p:cNvGrpSpPr/>
        <p:nvPr/>
      </p:nvGrpSpPr>
      <p:grpSpPr>
        <a:xfrm>
          <a:off x="0" y="0"/>
          <a:ext cx="0" cy="0"/>
          <a:chOff x="0" y="0"/>
          <a:chExt cx="0" cy="0"/>
        </a:xfrm>
      </p:grpSpPr>
      <p:pic>
        <p:nvPicPr>
          <p:cNvPr id="725" name="Google Shape;725;p10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26" name="Google Shape;726;p10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27" name="Google Shape;727;p10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28" name="Google Shape;728;p10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29" name="Google Shape;729;p102"/>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Light">
  <p:cSld name="CUSTOM_1_3">
    <p:bg>
      <p:bgPr>
        <a:solidFill>
          <a:schemeClr val="lt1"/>
        </a:solidFill>
      </p:bgPr>
    </p:bg>
    <p:spTree>
      <p:nvGrpSpPr>
        <p:cNvPr id="730" name="Shape 730"/>
        <p:cNvGrpSpPr/>
        <p:nvPr/>
      </p:nvGrpSpPr>
      <p:grpSpPr>
        <a:xfrm>
          <a:off x="0" y="0"/>
          <a:ext cx="0" cy="0"/>
          <a:chOff x="0" y="0"/>
          <a:chExt cx="0" cy="0"/>
        </a:xfrm>
      </p:grpSpPr>
      <p:sp>
        <p:nvSpPr>
          <p:cNvPr id="731" name="Google Shape;731;p103"/>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3600"/>
              <a:buFont typeface="Montserrat SemiBold"/>
              <a:buNone/>
              <a:defRPr b="0" sz="3600">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732" name="Google Shape;732;p10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33" name="Google Shape;733;p10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34" name="Google Shape;734;p10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735" name="Google Shape;735;p10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Bright">
  <p:cSld name="CUSTOM_1_2">
    <p:bg>
      <p:bgPr>
        <a:solidFill>
          <a:srgbClr val="088BF5"/>
        </a:solidFill>
      </p:bgPr>
    </p:bg>
    <p:spTree>
      <p:nvGrpSpPr>
        <p:cNvPr id="736" name="Shape 736"/>
        <p:cNvGrpSpPr/>
        <p:nvPr/>
      </p:nvGrpSpPr>
      <p:grpSpPr>
        <a:xfrm>
          <a:off x="0" y="0"/>
          <a:ext cx="0" cy="0"/>
          <a:chOff x="0" y="0"/>
          <a:chExt cx="0" cy="0"/>
        </a:xfrm>
      </p:grpSpPr>
      <p:pic>
        <p:nvPicPr>
          <p:cNvPr id="737" name="Google Shape;737;p10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38" name="Google Shape;738;p10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739" name="Google Shape;739;p10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40" name="Google Shape;740;p10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41" name="Google Shape;741;p104"/>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7.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6" Type="http://schemas.openxmlformats.org/officeDocument/2006/relationships/slideLayout" Target="../slideLayouts/slideLayout4.xml"/><Relationship Id="rId18" Type="http://schemas.openxmlformats.org/officeDocument/2006/relationships/theme" Target="../theme/theme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5" Type="http://schemas.openxmlformats.org/officeDocument/2006/relationships/theme" Target="../theme/theme1.xml"/><Relationship Id="rId14" Type="http://schemas.openxmlformats.org/officeDocument/2006/relationships/slideLayout" Target="../slideLayouts/slideLayout29.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0.xml"/><Relationship Id="rId10" Type="http://schemas.openxmlformats.org/officeDocument/2006/relationships/slideLayout" Target="../slideLayouts/slideLayout39.xml"/><Relationship Id="rId13" Type="http://schemas.openxmlformats.org/officeDocument/2006/relationships/slideLayout" Target="../slideLayouts/slideLayout42.xml"/><Relationship Id="rId12" Type="http://schemas.openxmlformats.org/officeDocument/2006/relationships/slideLayout" Target="../slideLayouts/slideLayout41.xml"/><Relationship Id="rId1" Type="http://schemas.openxmlformats.org/officeDocument/2006/relationships/slideLayout" Target="../slideLayouts/slideLayout30.xml"/><Relationship Id="rId2" Type="http://schemas.openxmlformats.org/officeDocument/2006/relationships/slideLayout" Target="../slideLayouts/slideLayout31.xml"/><Relationship Id="rId3" Type="http://schemas.openxmlformats.org/officeDocument/2006/relationships/slideLayout" Target="../slideLayouts/slideLayout32.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6.xml"/><Relationship Id="rId5" Type="http://schemas.openxmlformats.org/officeDocument/2006/relationships/slideLayout" Target="../slideLayouts/slideLayout34.xml"/><Relationship Id="rId6" Type="http://schemas.openxmlformats.org/officeDocument/2006/relationships/slideLayout" Target="../slideLayouts/slideLayout35.xml"/><Relationship Id="rId7" Type="http://schemas.openxmlformats.org/officeDocument/2006/relationships/slideLayout" Target="../slideLayouts/slideLayout36.xml"/><Relationship Id="rId8"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62.xml"/><Relationship Id="rId22" Type="http://schemas.openxmlformats.org/officeDocument/2006/relationships/slideLayout" Target="../slideLayouts/slideLayout64.xml"/><Relationship Id="rId21" Type="http://schemas.openxmlformats.org/officeDocument/2006/relationships/slideLayout" Target="../slideLayouts/slideLayout63.xml"/><Relationship Id="rId24" Type="http://schemas.openxmlformats.org/officeDocument/2006/relationships/slideLayout" Target="../slideLayouts/slideLayout66.xml"/><Relationship Id="rId23" Type="http://schemas.openxmlformats.org/officeDocument/2006/relationships/slideLayout" Target="../slideLayouts/slideLayout65.xml"/><Relationship Id="rId1" Type="http://schemas.openxmlformats.org/officeDocument/2006/relationships/slideLayout" Target="../slideLayouts/slideLayout43.xml"/><Relationship Id="rId2" Type="http://schemas.openxmlformats.org/officeDocument/2006/relationships/slideLayout" Target="../slideLayouts/slideLayout44.xml"/><Relationship Id="rId3" Type="http://schemas.openxmlformats.org/officeDocument/2006/relationships/slideLayout" Target="../slideLayouts/slideLayout45.xml"/><Relationship Id="rId4" Type="http://schemas.openxmlformats.org/officeDocument/2006/relationships/slideLayout" Target="../slideLayouts/slideLayout46.xml"/><Relationship Id="rId9" Type="http://schemas.openxmlformats.org/officeDocument/2006/relationships/slideLayout" Target="../slideLayouts/slideLayout51.xml"/><Relationship Id="rId26" Type="http://schemas.openxmlformats.org/officeDocument/2006/relationships/slideLayout" Target="../slideLayouts/slideLayout68.xml"/><Relationship Id="rId25" Type="http://schemas.openxmlformats.org/officeDocument/2006/relationships/slideLayout" Target="../slideLayouts/slideLayout67.xml"/><Relationship Id="rId28" Type="http://schemas.openxmlformats.org/officeDocument/2006/relationships/slideLayout" Target="../slideLayouts/slideLayout70.xml"/><Relationship Id="rId27" Type="http://schemas.openxmlformats.org/officeDocument/2006/relationships/slideLayout" Target="../slideLayouts/slideLayout69.xml"/><Relationship Id="rId5" Type="http://schemas.openxmlformats.org/officeDocument/2006/relationships/slideLayout" Target="../slideLayouts/slideLayout47.xml"/><Relationship Id="rId6" Type="http://schemas.openxmlformats.org/officeDocument/2006/relationships/slideLayout" Target="../slideLayouts/slideLayout48.xml"/><Relationship Id="rId29" Type="http://schemas.openxmlformats.org/officeDocument/2006/relationships/slideLayout" Target="../slideLayouts/slideLayout71.xml"/><Relationship Id="rId7" Type="http://schemas.openxmlformats.org/officeDocument/2006/relationships/slideLayout" Target="../slideLayouts/slideLayout49.xml"/><Relationship Id="rId8" Type="http://schemas.openxmlformats.org/officeDocument/2006/relationships/slideLayout" Target="../slideLayouts/slideLayout50.xml"/><Relationship Id="rId31" Type="http://schemas.openxmlformats.org/officeDocument/2006/relationships/slideLayout" Target="../slideLayouts/slideLayout73.xml"/><Relationship Id="rId30" Type="http://schemas.openxmlformats.org/officeDocument/2006/relationships/slideLayout" Target="../slideLayouts/slideLayout72.xml"/><Relationship Id="rId11" Type="http://schemas.openxmlformats.org/officeDocument/2006/relationships/slideLayout" Target="../slideLayouts/slideLayout53.xml"/><Relationship Id="rId33" Type="http://schemas.openxmlformats.org/officeDocument/2006/relationships/theme" Target="../theme/theme3.xml"/><Relationship Id="rId10" Type="http://schemas.openxmlformats.org/officeDocument/2006/relationships/slideLayout" Target="../slideLayouts/slideLayout52.xml"/><Relationship Id="rId32" Type="http://schemas.openxmlformats.org/officeDocument/2006/relationships/slideLayout" Target="../slideLayouts/slideLayout74.xml"/><Relationship Id="rId13" Type="http://schemas.openxmlformats.org/officeDocument/2006/relationships/slideLayout" Target="../slideLayouts/slideLayout55.xml"/><Relationship Id="rId12" Type="http://schemas.openxmlformats.org/officeDocument/2006/relationships/slideLayout" Target="../slideLayouts/slideLayout54.xml"/><Relationship Id="rId15" Type="http://schemas.openxmlformats.org/officeDocument/2006/relationships/slideLayout" Target="../slideLayouts/slideLayout57.xml"/><Relationship Id="rId14" Type="http://schemas.openxmlformats.org/officeDocument/2006/relationships/slideLayout" Target="../slideLayouts/slideLayout56.xml"/><Relationship Id="rId17" Type="http://schemas.openxmlformats.org/officeDocument/2006/relationships/slideLayout" Target="../slideLayouts/slideLayout59.xml"/><Relationship Id="rId16" Type="http://schemas.openxmlformats.org/officeDocument/2006/relationships/slideLayout" Target="../slideLayouts/slideLayout58.xml"/><Relationship Id="rId19" Type="http://schemas.openxmlformats.org/officeDocument/2006/relationships/slideLayout" Target="../slideLayouts/slideLayout61.xml"/><Relationship Id="rId18" Type="http://schemas.openxmlformats.org/officeDocument/2006/relationships/slideLayout" Target="../slideLayouts/slideLayout60.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94.xml"/><Relationship Id="rId22" Type="http://schemas.openxmlformats.org/officeDocument/2006/relationships/slideLayout" Target="../slideLayouts/slideLayout96.xml"/><Relationship Id="rId21" Type="http://schemas.openxmlformats.org/officeDocument/2006/relationships/slideLayout" Target="../slideLayouts/slideLayout95.xml"/><Relationship Id="rId24" Type="http://schemas.openxmlformats.org/officeDocument/2006/relationships/slideLayout" Target="../slideLayouts/slideLayout98.xml"/><Relationship Id="rId23" Type="http://schemas.openxmlformats.org/officeDocument/2006/relationships/slideLayout" Target="../slideLayouts/slideLayout97.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26" Type="http://schemas.openxmlformats.org/officeDocument/2006/relationships/slideLayout" Target="../slideLayouts/slideLayout100.xml"/><Relationship Id="rId25" Type="http://schemas.openxmlformats.org/officeDocument/2006/relationships/slideLayout" Target="../slideLayouts/slideLayout99.xml"/><Relationship Id="rId28" Type="http://schemas.openxmlformats.org/officeDocument/2006/relationships/slideLayout" Target="../slideLayouts/slideLayout102.xml"/><Relationship Id="rId27" Type="http://schemas.openxmlformats.org/officeDocument/2006/relationships/slideLayout" Target="../slideLayouts/slideLayout101.xml"/><Relationship Id="rId5" Type="http://schemas.openxmlformats.org/officeDocument/2006/relationships/slideLayout" Target="../slideLayouts/slideLayout79.xml"/><Relationship Id="rId6" Type="http://schemas.openxmlformats.org/officeDocument/2006/relationships/slideLayout" Target="../slideLayouts/slideLayout80.xml"/><Relationship Id="rId29" Type="http://schemas.openxmlformats.org/officeDocument/2006/relationships/theme" Target="../theme/theme2.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Montserrat SemiBold"/>
              <a:buNone/>
              <a:defRPr sz="2800">
                <a:solidFill>
                  <a:schemeClr val="dk1"/>
                </a:solidFill>
                <a:latin typeface="Montserrat SemiBold"/>
                <a:ea typeface="Montserrat SemiBold"/>
                <a:cs typeface="Montserrat SemiBold"/>
                <a:sym typeface="Montserrat SemiBol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SzPts val="1800"/>
              <a:buFont typeface="Montserrat"/>
              <a:buChar char="●"/>
              <a:defRPr sz="1800">
                <a:latin typeface="Montserrat"/>
                <a:ea typeface="Montserrat"/>
                <a:cs typeface="Montserrat"/>
                <a:sym typeface="Montserrat"/>
              </a:defRPr>
            </a:lvl1pPr>
            <a:lvl2pPr indent="-317500" lvl="1" marL="9144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2pPr>
            <a:lvl3pPr indent="-317500" lvl="2" marL="13716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3pPr>
            <a:lvl4pPr indent="-317500" lvl="3" marL="18288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4pPr>
            <a:lvl5pPr indent="-317500" lvl="4" marL="22860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5pPr>
            <a:lvl6pPr indent="-317500" lvl="5" marL="27432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6pPr>
            <a:lvl7pPr indent="-317500" lvl="6" marL="32004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7pPr>
            <a:lvl8pPr indent="-317500" lvl="7" marL="36576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8pPr>
            <a:lvl9pPr indent="-317500" lvl="8" marL="4114800" rtl="0">
              <a:lnSpc>
                <a:spcPct val="115000"/>
              </a:lnSpc>
              <a:spcBef>
                <a:spcPts val="1600"/>
              </a:spcBef>
              <a:spcAft>
                <a:spcPts val="1600"/>
              </a:spcAft>
              <a:buSzPts val="1400"/>
              <a:buFont typeface="Montserrat"/>
              <a:buChar char="■"/>
              <a:defRPr sz="1400">
                <a:latin typeface="Montserrat"/>
                <a:ea typeface="Montserrat"/>
                <a:cs typeface="Montserrat"/>
                <a:sym typeface="Montserrat"/>
              </a:defRPr>
            </a:lvl9pPr>
          </a:lstStyle>
          <a:p/>
        </p:txBody>
      </p:sp>
      <p:pic>
        <p:nvPicPr>
          <p:cNvPr id="8" name="Google Shape;8;p1"/>
          <p:cNvPicPr preferRelativeResize="0"/>
          <p:nvPr/>
        </p:nvPicPr>
        <p:blipFill>
          <a:blip r:embed="rId1">
            <a:alphaModFix/>
          </a:blip>
          <a:stretch>
            <a:fillRect/>
          </a:stretch>
        </p:blipFill>
        <p:spPr>
          <a:xfrm>
            <a:off x="3382350" y="4857225"/>
            <a:ext cx="2379303" cy="234200"/>
          </a:xfrm>
          <a:prstGeom prst="rect">
            <a:avLst/>
          </a:prstGeom>
          <a:noFill/>
          <a:ln>
            <a:noFill/>
          </a:ln>
        </p:spPr>
      </p:pic>
      <p:pic>
        <p:nvPicPr>
          <p:cNvPr id="9" name="Google Shape;9;p1"/>
          <p:cNvPicPr preferRelativeResize="0"/>
          <p:nvPr/>
        </p:nvPicPr>
        <p:blipFill>
          <a:blip r:embed="rId2">
            <a:alphaModFix/>
          </a:blip>
          <a:stretch>
            <a:fillRect/>
          </a:stretch>
        </p:blipFill>
        <p:spPr>
          <a:xfrm>
            <a:off x="121056" y="4819119"/>
            <a:ext cx="702033" cy="2342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 id="2147483662"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70" name="Shape 70"/>
        <p:cNvGrpSpPr/>
        <p:nvPr/>
      </p:nvGrpSpPr>
      <p:grpSpPr>
        <a:xfrm>
          <a:off x="0" y="0"/>
          <a:ext cx="0" cy="0"/>
          <a:chOff x="0" y="0"/>
          <a:chExt cx="0" cy="0"/>
        </a:xfrm>
      </p:grpSpPr>
      <p:sp>
        <p:nvSpPr>
          <p:cNvPr id="71" name="Google Shape;71;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500"/>
              <a:buNone/>
              <a:defRPr sz="25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2" name="Google Shape;72;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73" name="Google Shape;73;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29" name="Shape 129"/>
        <p:cNvGrpSpPr/>
        <p:nvPr/>
      </p:nvGrpSpPr>
      <p:grpSpPr>
        <a:xfrm>
          <a:off x="0" y="0"/>
          <a:ext cx="0" cy="0"/>
          <a:chOff x="0" y="0"/>
          <a:chExt cx="0" cy="0"/>
        </a:xfrm>
      </p:grpSpPr>
      <p:sp>
        <p:nvSpPr>
          <p:cNvPr id="130" name="Google Shape;130;p3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131" name="Google Shape;131;p3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132" name="Google Shape;132;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88" name="Shape 188"/>
        <p:cNvGrpSpPr/>
        <p:nvPr/>
      </p:nvGrpSpPr>
      <p:grpSpPr>
        <a:xfrm>
          <a:off x="0" y="0"/>
          <a:ext cx="0" cy="0"/>
          <a:chOff x="0" y="0"/>
          <a:chExt cx="0" cy="0"/>
        </a:xfrm>
      </p:grpSpPr>
      <p:sp>
        <p:nvSpPr>
          <p:cNvPr id="189" name="Google Shape;189;p46"/>
          <p:cNvSpPr txBox="1"/>
          <p:nvPr>
            <p:ph type="title"/>
          </p:nvPr>
        </p:nvSpPr>
        <p:spPr>
          <a:xfrm>
            <a:off x="936865" y="946369"/>
            <a:ext cx="6310800" cy="572700"/>
          </a:xfrm>
          <a:prstGeom prst="rect">
            <a:avLst/>
          </a:prstGeom>
          <a:noFill/>
          <a:ln>
            <a:noFill/>
          </a:ln>
        </p:spPr>
        <p:txBody>
          <a:bodyPr anchorCtr="0" anchor="t" bIns="91425" lIns="0" spcFirstLastPara="1" rIns="91425" wrap="square" tIns="91425">
            <a:noAutofit/>
          </a:bodyPr>
          <a:lstStyle>
            <a:lvl1pPr lvl="0">
              <a:lnSpc>
                <a:spcPct val="95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190" name="Google Shape;190;p46"/>
          <p:cNvSpPr txBox="1"/>
          <p:nvPr>
            <p:ph idx="1" type="body"/>
          </p:nvPr>
        </p:nvSpPr>
        <p:spPr>
          <a:xfrm>
            <a:off x="1280475" y="2626225"/>
            <a:ext cx="6310800" cy="2047800"/>
          </a:xfrm>
          <a:prstGeom prst="rect">
            <a:avLst/>
          </a:prstGeom>
          <a:noFill/>
          <a:ln>
            <a:noFill/>
          </a:ln>
        </p:spPr>
        <p:txBody>
          <a:bodyPr anchorCtr="0" anchor="t" bIns="91425" lIns="91425" spcFirstLastPara="1" rIns="91425" wrap="square" tIns="91425">
            <a:noAutofit/>
          </a:bodyPr>
          <a:lstStyle>
            <a:lvl1pPr indent="-285750" lvl="0" marL="457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1pPr>
            <a:lvl2pPr indent="-285750" lvl="1" marL="914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2pPr>
            <a:lvl3pPr indent="-285750" lvl="2" marL="1371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3pPr>
            <a:lvl4pPr indent="-285750" lvl="3" marL="1828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4pPr>
            <a:lvl5pPr indent="-285750" lvl="4" marL="22860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5pPr>
            <a:lvl6pPr indent="-285750" lvl="5" marL="2743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6pPr>
            <a:lvl7pPr indent="-285750" lvl="6" marL="3200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7pPr>
            <a:lvl8pPr indent="-285750" lvl="7" marL="3657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8pPr>
            <a:lvl9pPr indent="-285750" lvl="8" marL="4114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 id="2147483718" r:id="rId29"/>
    <p:sldLayoutId id="2147483719" r:id="rId30"/>
    <p:sldLayoutId id="2147483720" r:id="rId31"/>
    <p:sldLayoutId id="2147483721" r:id="rId3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2">
          <p15:clr>
            <a:srgbClr val="EA4335"/>
          </p15:clr>
        </p15:guide>
        <p15:guide id="2" orient="horz" pos="3108">
          <p15:clr>
            <a:srgbClr val="EA4335"/>
          </p15:clr>
        </p15:guide>
        <p15:guide id="3" pos="5627">
          <p15:clr>
            <a:srgbClr val="EA4335"/>
          </p15:clr>
        </p15:guide>
        <p15:guide id="4" pos="133">
          <p15:clr>
            <a:srgbClr val="EA4335"/>
          </p15:clr>
        </p15:guide>
        <p15:guide id="5" pos="2880">
          <p15:clr>
            <a:srgbClr val="EA4335"/>
          </p15:clr>
        </p15:guide>
        <p15:guide id="6" orient="horz" pos="1622">
          <p15:clr>
            <a:srgbClr val="EA4335"/>
          </p15:clr>
        </p15:guide>
        <p15:guide id="7" pos="600">
          <p15:clr>
            <a:srgbClr val="EA4335"/>
          </p15:clr>
        </p15:guide>
        <p15:guide id="8" pos="1066">
          <p15:clr>
            <a:srgbClr val="EA4335"/>
          </p15:clr>
        </p15:guide>
        <p15:guide id="9" pos="1533">
          <p15:clr>
            <a:srgbClr val="EA4335"/>
          </p15:clr>
        </p15:guide>
        <p15:guide id="10" pos="2000">
          <p15:clr>
            <a:srgbClr val="EA4335"/>
          </p15:clr>
        </p15:guide>
        <p15:guide id="11" pos="2466">
          <p15:clr>
            <a:srgbClr val="EA4335"/>
          </p15:clr>
        </p15:guide>
        <p15:guide id="12" pos="2933">
          <p15:clr>
            <a:srgbClr val="EA4335"/>
          </p15:clr>
        </p15:guide>
        <p15:guide id="13" pos="3399">
          <p15:clr>
            <a:srgbClr val="EA4335"/>
          </p15:clr>
        </p15:guide>
        <p15:guide id="14" pos="3866">
          <p15:clr>
            <a:srgbClr val="EA4335"/>
          </p15:clr>
        </p15:guide>
        <p15:guide id="15" pos="4332">
          <p15:clr>
            <a:srgbClr val="EA4335"/>
          </p15:clr>
        </p15:guide>
        <p15:guide id="16" pos="4799">
          <p15:clr>
            <a:srgbClr val="EA4335"/>
          </p15:clr>
        </p15:guide>
        <p15:guide id="17" pos="5265">
          <p15:clr>
            <a:srgbClr val="EA4335"/>
          </p15:clr>
        </p15:guide>
        <p15:guide id="18" pos="5160">
          <p15:clr>
            <a:srgbClr val="EA4335"/>
          </p15:clr>
        </p15:guide>
        <p15:guide id="19" pos="4694">
          <p15:clr>
            <a:srgbClr val="EA4335"/>
          </p15:clr>
        </p15:guide>
        <p15:guide id="20" pos="4227">
          <p15:clr>
            <a:srgbClr val="EA4335"/>
          </p15:clr>
        </p15:guide>
        <p15:guide id="21" pos="3761">
          <p15:clr>
            <a:srgbClr val="EA4335"/>
          </p15:clr>
        </p15:guide>
        <p15:guide id="22" pos="3294">
          <p15:clr>
            <a:srgbClr val="EA4335"/>
          </p15:clr>
        </p15:guide>
        <p15:guide id="23" pos="2827">
          <p15:clr>
            <a:srgbClr val="EA4335"/>
          </p15:clr>
        </p15:guide>
        <p15:guide id="24" pos="2361">
          <p15:clr>
            <a:srgbClr val="EA4335"/>
          </p15:clr>
        </p15:guide>
        <p15:guide id="25" pos="1894">
          <p15:clr>
            <a:srgbClr val="EA4335"/>
          </p15:clr>
        </p15:guide>
        <p15:guide id="26" pos="1428">
          <p15:clr>
            <a:srgbClr val="EA4335"/>
          </p15:clr>
        </p15:guide>
        <p15:guide id="27" pos="961">
          <p15:clr>
            <a:srgbClr val="EA4335"/>
          </p15:clr>
        </p15:guide>
        <p15:guide id="28" pos="495">
          <p15:clr>
            <a:srgbClr val="EA4335"/>
          </p15:clr>
        </p15:guide>
      </p15:sldGuideLst>
    </p:ext>
  </p:extLst>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96" name="Shape 496"/>
        <p:cNvGrpSpPr/>
        <p:nvPr/>
      </p:nvGrpSpPr>
      <p:grpSpPr>
        <a:xfrm>
          <a:off x="0" y="0"/>
          <a:ext cx="0" cy="0"/>
          <a:chOff x="0" y="0"/>
          <a:chExt cx="0" cy="0"/>
        </a:xfrm>
      </p:grpSpPr>
      <p:sp>
        <p:nvSpPr>
          <p:cNvPr id="497" name="Google Shape;497;p79"/>
          <p:cNvSpPr txBox="1"/>
          <p:nvPr>
            <p:ph type="title"/>
          </p:nvPr>
        </p:nvSpPr>
        <p:spPr>
          <a:xfrm>
            <a:off x="936865" y="946369"/>
            <a:ext cx="6310800" cy="572700"/>
          </a:xfrm>
          <a:prstGeom prst="rect">
            <a:avLst/>
          </a:prstGeom>
          <a:noFill/>
          <a:ln>
            <a:noFill/>
          </a:ln>
        </p:spPr>
        <p:txBody>
          <a:bodyPr anchorCtr="0" anchor="t" bIns="91425" lIns="0" spcFirstLastPara="1" rIns="91425" wrap="square" tIns="91425">
            <a:noAutofit/>
          </a:bodyPr>
          <a:lstStyle>
            <a:lvl1pPr lvl="0">
              <a:lnSpc>
                <a:spcPct val="95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498" name="Google Shape;498;p79"/>
          <p:cNvSpPr txBox="1"/>
          <p:nvPr>
            <p:ph idx="1" type="body"/>
          </p:nvPr>
        </p:nvSpPr>
        <p:spPr>
          <a:xfrm>
            <a:off x="1280475" y="2626225"/>
            <a:ext cx="6310800" cy="2047800"/>
          </a:xfrm>
          <a:prstGeom prst="rect">
            <a:avLst/>
          </a:prstGeom>
          <a:noFill/>
          <a:ln>
            <a:noFill/>
          </a:ln>
        </p:spPr>
        <p:txBody>
          <a:bodyPr anchorCtr="0" anchor="t" bIns="91425" lIns="91425" spcFirstLastPara="1" rIns="91425" wrap="square" tIns="91425">
            <a:noAutofit/>
          </a:bodyPr>
          <a:lstStyle>
            <a:lvl1pPr indent="-285750" lvl="0" marL="457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1pPr>
            <a:lvl2pPr indent="-285750" lvl="1" marL="914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2pPr>
            <a:lvl3pPr indent="-285750" lvl="2" marL="1371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3pPr>
            <a:lvl4pPr indent="-285750" lvl="3" marL="1828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4pPr>
            <a:lvl5pPr indent="-285750" lvl="4" marL="22860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5pPr>
            <a:lvl6pPr indent="-285750" lvl="5" marL="2743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6pPr>
            <a:lvl7pPr indent="-285750" lvl="6" marL="3200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7pPr>
            <a:lvl8pPr indent="-285750" lvl="7" marL="3657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8pPr>
            <a:lvl9pPr indent="-285750" lvl="8" marL="4114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 id="2147483741" r:id="rId20"/>
    <p:sldLayoutId id="2147483742" r:id="rId21"/>
    <p:sldLayoutId id="2147483743" r:id="rId22"/>
    <p:sldLayoutId id="2147483744" r:id="rId23"/>
    <p:sldLayoutId id="2147483745" r:id="rId24"/>
    <p:sldLayoutId id="2147483746" r:id="rId25"/>
    <p:sldLayoutId id="2147483747" r:id="rId26"/>
    <p:sldLayoutId id="2147483748" r:id="rId27"/>
    <p:sldLayoutId id="2147483749"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2">
          <p15:clr>
            <a:srgbClr val="EA4335"/>
          </p15:clr>
        </p15:guide>
        <p15:guide id="2" orient="horz" pos="3108">
          <p15:clr>
            <a:srgbClr val="EA4335"/>
          </p15:clr>
        </p15:guide>
        <p15:guide id="3" pos="5627">
          <p15:clr>
            <a:srgbClr val="EA4335"/>
          </p15:clr>
        </p15:guide>
        <p15:guide id="4" pos="133">
          <p15:clr>
            <a:srgbClr val="EA4335"/>
          </p15:clr>
        </p15:guide>
        <p15:guide id="5" pos="2880">
          <p15:clr>
            <a:srgbClr val="EA4335"/>
          </p15:clr>
        </p15:guide>
        <p15:guide id="6" orient="horz" pos="1622">
          <p15:clr>
            <a:srgbClr val="EA4335"/>
          </p15:clr>
        </p15:guide>
        <p15:guide id="7" pos="600">
          <p15:clr>
            <a:srgbClr val="EA4335"/>
          </p15:clr>
        </p15:guide>
        <p15:guide id="8" pos="1066">
          <p15:clr>
            <a:srgbClr val="EA4335"/>
          </p15:clr>
        </p15:guide>
        <p15:guide id="9" pos="1533">
          <p15:clr>
            <a:srgbClr val="EA4335"/>
          </p15:clr>
        </p15:guide>
        <p15:guide id="10" pos="2000">
          <p15:clr>
            <a:srgbClr val="EA4335"/>
          </p15:clr>
        </p15:guide>
        <p15:guide id="11" pos="2466">
          <p15:clr>
            <a:srgbClr val="EA4335"/>
          </p15:clr>
        </p15:guide>
        <p15:guide id="12" pos="2933">
          <p15:clr>
            <a:srgbClr val="EA4335"/>
          </p15:clr>
        </p15:guide>
        <p15:guide id="13" pos="3399">
          <p15:clr>
            <a:srgbClr val="EA4335"/>
          </p15:clr>
        </p15:guide>
        <p15:guide id="14" pos="3866">
          <p15:clr>
            <a:srgbClr val="EA4335"/>
          </p15:clr>
        </p15:guide>
        <p15:guide id="15" pos="4332">
          <p15:clr>
            <a:srgbClr val="EA4335"/>
          </p15:clr>
        </p15:guide>
        <p15:guide id="16" pos="4799">
          <p15:clr>
            <a:srgbClr val="EA4335"/>
          </p15:clr>
        </p15:guide>
        <p15:guide id="17" pos="5265">
          <p15:clr>
            <a:srgbClr val="EA4335"/>
          </p15:clr>
        </p15:guide>
        <p15:guide id="18" pos="5160">
          <p15:clr>
            <a:srgbClr val="EA4335"/>
          </p15:clr>
        </p15:guide>
        <p15:guide id="19" pos="4694">
          <p15:clr>
            <a:srgbClr val="EA4335"/>
          </p15:clr>
        </p15:guide>
        <p15:guide id="20" pos="4227">
          <p15:clr>
            <a:srgbClr val="EA4335"/>
          </p15:clr>
        </p15:guide>
        <p15:guide id="21" pos="3761">
          <p15:clr>
            <a:srgbClr val="EA4335"/>
          </p15:clr>
        </p15:guide>
        <p15:guide id="22" pos="3294">
          <p15:clr>
            <a:srgbClr val="EA4335"/>
          </p15:clr>
        </p15:guide>
        <p15:guide id="23" pos="2827">
          <p15:clr>
            <a:srgbClr val="EA4335"/>
          </p15:clr>
        </p15:guide>
        <p15:guide id="24" pos="2361">
          <p15:clr>
            <a:srgbClr val="EA4335"/>
          </p15:clr>
        </p15:guide>
        <p15:guide id="25" pos="1894">
          <p15:clr>
            <a:srgbClr val="EA4335"/>
          </p15:clr>
        </p15:guide>
        <p15:guide id="26" pos="1428">
          <p15:clr>
            <a:srgbClr val="EA4335"/>
          </p15:clr>
        </p15:guide>
        <p15:guide id="27" pos="961">
          <p15:clr>
            <a:srgbClr val="EA4335"/>
          </p15:clr>
        </p15:guide>
        <p15:guide id="28" pos="495">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10.xml"/><Relationship Id="rId3" Type="http://schemas.openxmlformats.org/officeDocument/2006/relationships/image" Target="../media/image29.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11.xml"/><Relationship Id="rId3"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2.xml"/><Relationship Id="rId3"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4.xml"/><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5.xml"/><Relationship Id="rId3"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6.xml"/><Relationship Id="rId3" Type="http://schemas.openxmlformats.org/officeDocument/2006/relationships/image" Target="../media/image4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7.xml"/><Relationship Id="rId3" Type="http://schemas.openxmlformats.org/officeDocument/2006/relationships/image" Target="../media/image34.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19.xml"/><Relationship Id="rId3" Type="http://schemas.openxmlformats.org/officeDocument/2006/relationships/image" Target="../media/image32.png"/><Relationship Id="rId4" Type="http://schemas.openxmlformats.org/officeDocument/2006/relationships/image" Target="../media/image31.png"/><Relationship Id="rId5"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20.xml"/><Relationship Id="rId3" Type="http://schemas.openxmlformats.org/officeDocument/2006/relationships/image" Target="../media/image37.png"/><Relationship Id="rId4" Type="http://schemas.openxmlformats.org/officeDocument/2006/relationships/image" Target="../media/image35.png"/><Relationship Id="rId5"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1.xml"/><Relationship Id="rId3" Type="http://schemas.openxmlformats.org/officeDocument/2006/relationships/image" Target="../media/image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2.xml"/><Relationship Id="rId3" Type="http://schemas.openxmlformats.org/officeDocument/2006/relationships/image" Target="../media/image42.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3.xml"/><Relationship Id="rId3" Type="http://schemas.openxmlformats.org/officeDocument/2006/relationships/image" Target="../media/image4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24.xml"/><Relationship Id="rId3" Type="http://schemas.openxmlformats.org/officeDocument/2006/relationships/image" Target="../media/image5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27.xml"/><Relationship Id="rId3"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8.xml"/><Relationship Id="rId3" Type="http://schemas.openxmlformats.org/officeDocument/2006/relationships/image" Target="../media/image4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9.xml"/><Relationship Id="rId3" Type="http://schemas.openxmlformats.org/officeDocument/2006/relationships/image" Target="../media/image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0.xml"/><Relationship Id="rId3" Type="http://schemas.openxmlformats.org/officeDocument/2006/relationships/image" Target="../media/image4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1.xml"/><Relationship Id="rId3" Type="http://schemas.openxmlformats.org/officeDocument/2006/relationships/image" Target="../media/image50.jpg"/><Relationship Id="rId4" Type="http://schemas.openxmlformats.org/officeDocument/2006/relationships/image" Target="../media/image47.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4.xml"/><Relationship Id="rId3" Type="http://schemas.openxmlformats.org/officeDocument/2006/relationships/image" Target="../media/image5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5.xml"/><Relationship Id="rId3" Type="http://schemas.openxmlformats.org/officeDocument/2006/relationships/image" Target="../media/image5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6.xml"/><Relationship Id="rId3" Type="http://schemas.openxmlformats.org/officeDocument/2006/relationships/image" Target="../media/image5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7.xml"/><Relationship Id="rId3" Type="http://schemas.openxmlformats.org/officeDocument/2006/relationships/image" Target="../media/image57.png"/><Relationship Id="rId4" Type="http://schemas.openxmlformats.org/officeDocument/2006/relationships/image" Target="../media/image6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8.xml"/><Relationship Id="rId3" Type="http://schemas.openxmlformats.org/officeDocument/2006/relationships/hyperlink" Target="http://usgs.gov" TargetMode="External"/><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0.xml"/><Relationship Id="rId3" Type="http://schemas.openxmlformats.org/officeDocument/2006/relationships/image" Target="../media/image5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1.xml"/><Relationship Id="rId3" Type="http://schemas.openxmlformats.org/officeDocument/2006/relationships/image" Target="../media/image4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2.xml"/><Relationship Id="rId3" Type="http://schemas.openxmlformats.org/officeDocument/2006/relationships/image" Target="../media/image6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3.xml"/><Relationship Id="rId3" Type="http://schemas.openxmlformats.org/officeDocument/2006/relationships/image" Target="../media/image6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4.xml"/><Relationship Id="rId3" Type="http://schemas.openxmlformats.org/officeDocument/2006/relationships/image" Target="../media/image6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7.xml"/><Relationship Id="rId3" Type="http://schemas.openxmlformats.org/officeDocument/2006/relationships/image" Target="../media/image63.gi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5.xml"/><Relationship Id="rId3" Type="http://schemas.openxmlformats.org/officeDocument/2006/relationships/image" Target="../media/image26.png"/><Relationship Id="rId4" Type="http://schemas.openxmlformats.org/officeDocument/2006/relationships/image" Target="../media/image30.png"/><Relationship Id="rId5" Type="http://schemas.openxmlformats.org/officeDocument/2006/relationships/image" Target="../media/image21.png"/><Relationship Id="rId6" Type="http://schemas.openxmlformats.org/officeDocument/2006/relationships/image" Target="../media/image2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5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8.xml"/><Relationship Id="rId3"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9.xml"/><Relationship Id="rId3"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sp>
        <p:nvSpPr>
          <p:cNvPr id="773" name="Google Shape;773;p108"/>
          <p:cNvSpPr txBox="1"/>
          <p:nvPr>
            <p:ph type="ctrTitle"/>
          </p:nvPr>
        </p:nvSpPr>
        <p:spPr>
          <a:xfrm>
            <a:off x="476150" y="1579771"/>
            <a:ext cx="2562000" cy="1227900"/>
          </a:xfrm>
          <a:prstGeom prst="rect">
            <a:avLst/>
          </a:prstGeom>
        </p:spPr>
        <p:txBody>
          <a:bodyPr anchorCtr="0" anchor="t" bIns="45725" lIns="0" spcFirstLastPara="1" rIns="45725" wrap="square" tIns="45725">
            <a:noAutofit/>
          </a:bodyPr>
          <a:lstStyle/>
          <a:p>
            <a:pPr indent="0" lvl="0" marL="0" rtl="0" algn="l">
              <a:spcBef>
                <a:spcPts val="0"/>
              </a:spcBef>
              <a:spcAft>
                <a:spcPts val="0"/>
              </a:spcAft>
              <a:buNone/>
            </a:pPr>
            <a:r>
              <a:rPr b="1" lang="en">
                <a:latin typeface="Montserrat"/>
                <a:ea typeface="Montserrat"/>
                <a:cs typeface="Montserrat"/>
                <a:sym typeface="Montserrat"/>
              </a:rPr>
              <a:t>Getting Started</a:t>
            </a:r>
            <a:endParaRPr b="1" sz="2900">
              <a:latin typeface="Montserrat"/>
              <a:ea typeface="Montserrat"/>
              <a:cs typeface="Montserrat"/>
              <a:sym typeface="Montserrat"/>
            </a:endParaRPr>
          </a:p>
        </p:txBody>
      </p:sp>
      <p:pic>
        <p:nvPicPr>
          <p:cNvPr id="774" name="Google Shape;774;p108"/>
          <p:cNvPicPr preferRelativeResize="0"/>
          <p:nvPr/>
        </p:nvPicPr>
        <p:blipFill rotWithShape="1">
          <a:blip r:embed="rId3">
            <a:alphaModFix/>
          </a:blip>
          <a:srcRect b="11214" l="3859" r="4034" t="10691"/>
          <a:stretch/>
        </p:blipFill>
        <p:spPr>
          <a:xfrm>
            <a:off x="476150" y="599850"/>
            <a:ext cx="1099381" cy="310950"/>
          </a:xfrm>
          <a:prstGeom prst="rect">
            <a:avLst/>
          </a:prstGeom>
          <a:noFill/>
          <a:ln>
            <a:noFill/>
          </a:ln>
        </p:spPr>
      </p:pic>
      <p:pic>
        <p:nvPicPr>
          <p:cNvPr id="775" name="Google Shape;775;p108"/>
          <p:cNvPicPr preferRelativeResize="0"/>
          <p:nvPr/>
        </p:nvPicPr>
        <p:blipFill rotWithShape="1">
          <a:blip r:embed="rId4">
            <a:alphaModFix/>
          </a:blip>
          <a:srcRect b="0" l="8204" r="6515" t="0"/>
          <a:stretch/>
        </p:blipFill>
        <p:spPr>
          <a:xfrm>
            <a:off x="2718050" y="0"/>
            <a:ext cx="6425948" cy="5143501"/>
          </a:xfrm>
          <a:prstGeom prst="rect">
            <a:avLst/>
          </a:prstGeom>
          <a:noFill/>
          <a:ln>
            <a:noFill/>
          </a:ln>
        </p:spPr>
      </p:pic>
      <p:sp>
        <p:nvSpPr>
          <p:cNvPr id="776" name="Google Shape;776;p108"/>
          <p:cNvSpPr txBox="1"/>
          <p:nvPr/>
        </p:nvSpPr>
        <p:spPr>
          <a:xfrm>
            <a:off x="476150" y="4537700"/>
            <a:ext cx="2962500" cy="311100"/>
          </a:xfrm>
          <a:prstGeom prst="rect">
            <a:avLst/>
          </a:prstGeom>
          <a:noFill/>
          <a:ln>
            <a:noFill/>
          </a:ln>
        </p:spPr>
        <p:txBody>
          <a:bodyPr anchorCtr="0" anchor="t" bIns="45725" lIns="0" spcFirstLastPara="1" rIns="45725" wrap="square" tIns="0">
            <a:noAutofit/>
          </a:bodyPr>
          <a:lstStyle/>
          <a:p>
            <a:pPr indent="0" lvl="0" marL="0" rtl="0" algn="l">
              <a:lnSpc>
                <a:spcPct val="130000"/>
              </a:lnSpc>
              <a:spcBef>
                <a:spcPts val="0"/>
              </a:spcBef>
              <a:spcAft>
                <a:spcPts val="0"/>
              </a:spcAft>
              <a:buNone/>
            </a:pPr>
            <a:r>
              <a:rPr lang="en" sz="800">
                <a:solidFill>
                  <a:srgbClr val="FFFFFF"/>
                </a:solidFill>
                <a:latin typeface="Montserrat Medium"/>
                <a:ea typeface="Montserrat Medium"/>
                <a:cs typeface="Montserrat Medium"/>
                <a:sym typeface="Montserrat Medium"/>
              </a:rPr>
              <a:t>R47-ATO-IP-deck2-</a:t>
            </a:r>
            <a:r>
              <a:rPr lang="en" sz="800">
                <a:solidFill>
                  <a:schemeClr val="lt1"/>
                </a:solidFill>
                <a:latin typeface="Montserrat Medium"/>
                <a:ea typeface="Montserrat Medium"/>
                <a:cs typeface="Montserrat Medium"/>
                <a:sym typeface="Montserrat Medium"/>
              </a:rPr>
              <a:t>4.3.26</a:t>
            </a:r>
            <a:endParaRPr sz="800">
              <a:solidFill>
                <a:srgbClr val="FFFFFF"/>
              </a:solidFill>
              <a:latin typeface="Montserrat Medium"/>
              <a:ea typeface="Montserrat Medium"/>
              <a:cs typeface="Montserrat Medium"/>
              <a:sym typeface="Montserrat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 name="Shape 908"/>
        <p:cNvGrpSpPr/>
        <p:nvPr/>
      </p:nvGrpSpPr>
      <p:grpSpPr>
        <a:xfrm>
          <a:off x="0" y="0"/>
          <a:ext cx="0" cy="0"/>
          <a:chOff x="0" y="0"/>
          <a:chExt cx="0" cy="0"/>
        </a:xfrm>
      </p:grpSpPr>
      <p:sp>
        <p:nvSpPr>
          <p:cNvPr id="909" name="Google Shape;909;p117"/>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Hardware Overview</a:t>
            </a:r>
            <a:r>
              <a:rPr lang="en"/>
              <a:t> |</a:t>
            </a:r>
            <a:r>
              <a:rPr b="0" lang="en"/>
              <a:t> Skydio </a:t>
            </a:r>
            <a:r>
              <a:rPr b="0" lang="en"/>
              <a:t>X10D</a:t>
            </a:r>
            <a:endParaRPr b="0"/>
          </a:p>
        </p:txBody>
      </p:sp>
      <p:sp>
        <p:nvSpPr>
          <p:cNvPr id="910" name="Google Shape;910;p117"/>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pic>
        <p:nvPicPr>
          <p:cNvPr id="911" name="Google Shape;911;p117"/>
          <p:cNvPicPr preferRelativeResize="0"/>
          <p:nvPr/>
        </p:nvPicPr>
        <p:blipFill rotWithShape="1">
          <a:blip r:embed="rId3">
            <a:alphaModFix/>
          </a:blip>
          <a:srcRect b="12911" l="51180" r="5586" t="22242"/>
          <a:stretch/>
        </p:blipFill>
        <p:spPr>
          <a:xfrm>
            <a:off x="3988050" y="1984725"/>
            <a:ext cx="2776200" cy="2602200"/>
          </a:xfrm>
          <a:prstGeom prst="roundRect">
            <a:avLst>
              <a:gd fmla="val 4402" name="adj"/>
            </a:avLst>
          </a:prstGeom>
          <a:noFill/>
          <a:ln>
            <a:noFill/>
          </a:ln>
        </p:spPr>
      </p:pic>
      <p:pic>
        <p:nvPicPr>
          <p:cNvPr id="912" name="Google Shape;912;p117"/>
          <p:cNvPicPr preferRelativeResize="0"/>
          <p:nvPr/>
        </p:nvPicPr>
        <p:blipFill rotWithShape="1">
          <a:blip r:embed="rId4">
            <a:alphaModFix/>
          </a:blip>
          <a:srcRect b="40783" l="20429" r="60462" t="29881"/>
          <a:stretch/>
        </p:blipFill>
        <p:spPr>
          <a:xfrm>
            <a:off x="7060600" y="1837944"/>
            <a:ext cx="1674300" cy="1606200"/>
          </a:xfrm>
          <a:prstGeom prst="ellipse">
            <a:avLst/>
          </a:prstGeom>
          <a:noFill/>
          <a:ln cap="flat" cmpd="sng" w="9525">
            <a:solidFill>
              <a:srgbClr val="53585F"/>
            </a:solidFill>
            <a:prstDash val="solid"/>
            <a:round/>
            <a:headEnd len="sm" w="sm" type="none"/>
            <a:tailEnd len="sm" w="sm" type="none"/>
          </a:ln>
        </p:spPr>
      </p:pic>
      <p:sp>
        <p:nvSpPr>
          <p:cNvPr id="913" name="Google Shape;913;p117"/>
          <p:cNvSpPr txBox="1"/>
          <p:nvPr>
            <p:ph idx="1" type="body"/>
          </p:nvPr>
        </p:nvSpPr>
        <p:spPr>
          <a:xfrm>
            <a:off x="952300" y="1837944"/>
            <a:ext cx="2808000" cy="23955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AutoNum type="arabicPeriod" startAt="10"/>
            </a:pPr>
            <a:r>
              <a:rPr lang="en" sz="1000">
                <a:solidFill>
                  <a:schemeClr val="dk1"/>
                </a:solidFill>
              </a:rPr>
              <a:t>Chassis</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10"/>
            </a:pPr>
            <a:r>
              <a:rPr lang="en" sz="1000">
                <a:solidFill>
                  <a:schemeClr val="dk1"/>
                </a:solidFill>
              </a:rPr>
              <a:t>Arm (4)</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10"/>
            </a:pPr>
            <a:r>
              <a:rPr lang="en" sz="1000">
                <a:solidFill>
                  <a:schemeClr val="dk1"/>
                </a:solidFill>
              </a:rPr>
              <a:t>Sensor Package</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10"/>
            </a:pPr>
            <a:r>
              <a:rPr lang="en" sz="1000">
                <a:solidFill>
                  <a:schemeClr val="dk1"/>
                </a:solidFill>
              </a:rPr>
              <a:t>Sensor Package Frame</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10"/>
            </a:pPr>
            <a:r>
              <a:rPr lang="en" sz="1000">
                <a:solidFill>
                  <a:schemeClr val="dk1"/>
                </a:solidFill>
              </a:rPr>
              <a:t>Log and Media card slots (2)</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10"/>
            </a:pPr>
            <a:r>
              <a:rPr lang="en" sz="1000">
                <a:solidFill>
                  <a:schemeClr val="dk1"/>
                </a:solidFill>
              </a:rPr>
              <a:t>Top navigation cameras (3)</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10"/>
            </a:pPr>
            <a:r>
              <a:rPr lang="en" sz="1000">
                <a:solidFill>
                  <a:schemeClr val="dk1"/>
                </a:solidFill>
              </a:rPr>
              <a:t>Top attachment bay (A2)</a:t>
            </a:r>
            <a:endParaRPr sz="1000">
              <a:solidFill>
                <a:schemeClr val="dk1"/>
              </a:solidFill>
            </a:endParaRPr>
          </a:p>
          <a:p>
            <a:pPr indent="-292100" lvl="0" marL="457200" rtl="0" algn="l">
              <a:lnSpc>
                <a:spcPct val="150000"/>
              </a:lnSpc>
              <a:spcBef>
                <a:spcPts val="1000"/>
              </a:spcBef>
              <a:spcAft>
                <a:spcPts val="1000"/>
              </a:spcAft>
              <a:buClr>
                <a:schemeClr val="dk1"/>
              </a:buClr>
              <a:buSzPts val="1000"/>
              <a:buAutoNum type="arabicPeriod" startAt="10"/>
            </a:pPr>
            <a:r>
              <a:rPr lang="en" sz="1000">
                <a:solidFill>
                  <a:schemeClr val="dk1"/>
                </a:solidFill>
              </a:rPr>
              <a:t>Side attachment bay (A3, A4)</a:t>
            </a:r>
            <a:endParaRPr sz="1000">
              <a:solidFill>
                <a:schemeClr val="dk1"/>
              </a:solidFill>
            </a:endParaRPr>
          </a:p>
        </p:txBody>
      </p:sp>
      <p:cxnSp>
        <p:nvCxnSpPr>
          <p:cNvPr id="914" name="Google Shape;914;p117"/>
          <p:cNvCxnSpPr/>
          <p:nvPr/>
        </p:nvCxnSpPr>
        <p:spPr>
          <a:xfrm>
            <a:off x="4528723" y="3345672"/>
            <a:ext cx="6855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915" name="Google Shape;915;p117"/>
          <p:cNvCxnSpPr/>
          <p:nvPr/>
        </p:nvCxnSpPr>
        <p:spPr>
          <a:xfrm>
            <a:off x="4416236" y="4061934"/>
            <a:ext cx="6855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916" name="Google Shape;916;p117"/>
          <p:cNvCxnSpPr/>
          <p:nvPr/>
        </p:nvCxnSpPr>
        <p:spPr>
          <a:xfrm>
            <a:off x="4522823" y="2423942"/>
            <a:ext cx="0" cy="3384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917" name="Google Shape;917;p117"/>
          <p:cNvCxnSpPr/>
          <p:nvPr/>
        </p:nvCxnSpPr>
        <p:spPr>
          <a:xfrm>
            <a:off x="5359381" y="2098180"/>
            <a:ext cx="0" cy="3384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918" name="Google Shape;918;p117"/>
          <p:cNvCxnSpPr>
            <a:stCxn id="919" idx="4"/>
          </p:cNvCxnSpPr>
          <p:nvPr/>
        </p:nvCxnSpPr>
        <p:spPr>
          <a:xfrm>
            <a:off x="7897350" y="2395469"/>
            <a:ext cx="2400" cy="1779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920" name="Google Shape;920;p117"/>
          <p:cNvSpPr/>
          <p:nvPr/>
        </p:nvSpPr>
        <p:spPr>
          <a:xfrm>
            <a:off x="4385417" y="2154553"/>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11</a:t>
            </a:r>
            <a:endParaRPr sz="1000">
              <a:solidFill>
                <a:schemeClr val="lt1"/>
              </a:solidFill>
              <a:latin typeface="Montserrat SemiBold"/>
              <a:ea typeface="Montserrat SemiBold"/>
              <a:cs typeface="Montserrat SemiBold"/>
              <a:sym typeface="Montserrat SemiBold"/>
            </a:endParaRPr>
          </a:p>
        </p:txBody>
      </p:sp>
      <p:cxnSp>
        <p:nvCxnSpPr>
          <p:cNvPr id="921" name="Google Shape;921;p117"/>
          <p:cNvCxnSpPr/>
          <p:nvPr/>
        </p:nvCxnSpPr>
        <p:spPr>
          <a:xfrm flipH="1" rot="10800000">
            <a:off x="5615250" y="3561100"/>
            <a:ext cx="761400" cy="78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922" name="Google Shape;922;p117"/>
          <p:cNvCxnSpPr>
            <a:endCxn id="923" idx="2"/>
          </p:cNvCxnSpPr>
          <p:nvPr/>
        </p:nvCxnSpPr>
        <p:spPr>
          <a:xfrm flipH="1" rot="10800000">
            <a:off x="5423852" y="3749449"/>
            <a:ext cx="391800" cy="15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924" name="Google Shape;924;p117"/>
          <p:cNvCxnSpPr/>
          <p:nvPr/>
        </p:nvCxnSpPr>
        <p:spPr>
          <a:xfrm>
            <a:off x="5373013" y="4043728"/>
            <a:ext cx="5121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925" name="Google Shape;925;p117"/>
          <p:cNvSpPr/>
          <p:nvPr/>
        </p:nvSpPr>
        <p:spPr>
          <a:xfrm>
            <a:off x="5179075" y="1828800"/>
            <a:ext cx="360600" cy="33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12</a:t>
            </a:r>
            <a:endParaRPr sz="1000">
              <a:solidFill>
                <a:schemeClr val="lt1"/>
              </a:solidFill>
              <a:latin typeface="Montserrat SemiBold"/>
              <a:ea typeface="Montserrat SemiBold"/>
              <a:cs typeface="Montserrat SemiBold"/>
              <a:sym typeface="Montserrat SemiBold"/>
            </a:endParaRPr>
          </a:p>
        </p:txBody>
      </p:sp>
      <p:sp>
        <p:nvSpPr>
          <p:cNvPr id="919" name="Google Shape;919;p117"/>
          <p:cNvSpPr/>
          <p:nvPr/>
        </p:nvSpPr>
        <p:spPr>
          <a:xfrm>
            <a:off x="7728150" y="2057069"/>
            <a:ext cx="338400" cy="33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14</a:t>
            </a:r>
            <a:endParaRPr sz="1000">
              <a:solidFill>
                <a:schemeClr val="lt1"/>
              </a:solidFill>
              <a:latin typeface="Montserrat SemiBold"/>
              <a:ea typeface="Montserrat SemiBold"/>
              <a:cs typeface="Montserrat SemiBold"/>
              <a:sym typeface="Montserrat SemiBold"/>
            </a:endParaRPr>
          </a:p>
        </p:txBody>
      </p:sp>
      <p:sp>
        <p:nvSpPr>
          <p:cNvPr id="926" name="Google Shape;926;p117"/>
          <p:cNvSpPr/>
          <p:nvPr/>
        </p:nvSpPr>
        <p:spPr>
          <a:xfrm>
            <a:off x="6308312" y="3420613"/>
            <a:ext cx="360600" cy="33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14</a:t>
            </a:r>
            <a:endParaRPr sz="1000">
              <a:solidFill>
                <a:schemeClr val="lt1"/>
              </a:solidFill>
              <a:latin typeface="Montserrat SemiBold"/>
              <a:ea typeface="Montserrat SemiBold"/>
              <a:cs typeface="Montserrat SemiBold"/>
              <a:sym typeface="Montserrat SemiBold"/>
            </a:endParaRPr>
          </a:p>
        </p:txBody>
      </p:sp>
      <p:sp>
        <p:nvSpPr>
          <p:cNvPr id="923" name="Google Shape;923;p117"/>
          <p:cNvSpPr/>
          <p:nvPr/>
        </p:nvSpPr>
        <p:spPr>
          <a:xfrm>
            <a:off x="5815652" y="3580249"/>
            <a:ext cx="360600" cy="33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15</a:t>
            </a:r>
            <a:endParaRPr sz="1000">
              <a:solidFill>
                <a:schemeClr val="lt1"/>
              </a:solidFill>
              <a:latin typeface="Montserrat SemiBold"/>
              <a:ea typeface="Montserrat SemiBold"/>
              <a:cs typeface="Montserrat SemiBold"/>
              <a:sym typeface="Montserrat SemiBold"/>
            </a:endParaRPr>
          </a:p>
        </p:txBody>
      </p:sp>
      <p:sp>
        <p:nvSpPr>
          <p:cNvPr id="927" name="Google Shape;927;p117"/>
          <p:cNvSpPr/>
          <p:nvPr/>
        </p:nvSpPr>
        <p:spPr>
          <a:xfrm>
            <a:off x="5837874" y="3899501"/>
            <a:ext cx="360600" cy="33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16</a:t>
            </a:r>
            <a:endParaRPr sz="1000">
              <a:solidFill>
                <a:schemeClr val="lt1"/>
              </a:solidFill>
              <a:latin typeface="Montserrat SemiBold"/>
              <a:ea typeface="Montserrat SemiBold"/>
              <a:cs typeface="Montserrat SemiBold"/>
              <a:sym typeface="Montserrat SemiBold"/>
            </a:endParaRPr>
          </a:p>
        </p:txBody>
      </p:sp>
      <p:cxnSp>
        <p:nvCxnSpPr>
          <p:cNvPr id="928" name="Google Shape;928;p117"/>
          <p:cNvCxnSpPr/>
          <p:nvPr/>
        </p:nvCxnSpPr>
        <p:spPr>
          <a:xfrm flipH="1" rot="10800000">
            <a:off x="5821125" y="2488425"/>
            <a:ext cx="305400" cy="33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929" name="Google Shape;929;p117"/>
          <p:cNvSpPr/>
          <p:nvPr/>
        </p:nvSpPr>
        <p:spPr>
          <a:xfrm>
            <a:off x="6079025" y="2294151"/>
            <a:ext cx="360600" cy="33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13</a:t>
            </a:r>
            <a:endParaRPr sz="1000">
              <a:solidFill>
                <a:schemeClr val="lt1"/>
              </a:solidFill>
              <a:latin typeface="Montserrat SemiBold"/>
              <a:ea typeface="Montserrat SemiBold"/>
              <a:cs typeface="Montserrat SemiBold"/>
              <a:sym typeface="Montserrat SemiBold"/>
            </a:endParaRPr>
          </a:p>
        </p:txBody>
      </p:sp>
      <p:sp>
        <p:nvSpPr>
          <p:cNvPr id="930" name="Google Shape;930;p117"/>
          <p:cNvSpPr/>
          <p:nvPr/>
        </p:nvSpPr>
        <p:spPr>
          <a:xfrm>
            <a:off x="4249812" y="3145763"/>
            <a:ext cx="360600" cy="33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10</a:t>
            </a:r>
            <a:endParaRPr sz="1000">
              <a:solidFill>
                <a:schemeClr val="lt1"/>
              </a:solidFill>
              <a:latin typeface="Montserrat SemiBold"/>
              <a:ea typeface="Montserrat SemiBold"/>
              <a:cs typeface="Montserrat SemiBold"/>
              <a:sym typeface="Montserrat SemiBold"/>
            </a:endParaRPr>
          </a:p>
        </p:txBody>
      </p:sp>
      <p:sp>
        <p:nvSpPr>
          <p:cNvPr id="931" name="Google Shape;931;p117"/>
          <p:cNvSpPr/>
          <p:nvPr/>
        </p:nvSpPr>
        <p:spPr>
          <a:xfrm>
            <a:off x="4171187" y="3912400"/>
            <a:ext cx="360600" cy="33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17</a:t>
            </a:r>
            <a:endParaRPr sz="1000">
              <a:solidFill>
                <a:schemeClr val="lt1"/>
              </a:solidFill>
              <a:latin typeface="Montserrat SemiBold"/>
              <a:ea typeface="Montserrat SemiBold"/>
              <a:cs typeface="Montserrat SemiBold"/>
              <a:sym typeface="Montserrat SemiBo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5" name="Shape 935"/>
        <p:cNvGrpSpPr/>
        <p:nvPr/>
      </p:nvGrpSpPr>
      <p:grpSpPr>
        <a:xfrm>
          <a:off x="0" y="0"/>
          <a:ext cx="0" cy="0"/>
          <a:chOff x="0" y="0"/>
          <a:chExt cx="0" cy="0"/>
        </a:xfrm>
      </p:grpSpPr>
      <p:sp>
        <p:nvSpPr>
          <p:cNvPr id="936" name="Google Shape;936;p118"/>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Hardware Overview</a:t>
            </a:r>
            <a:r>
              <a:rPr lang="en"/>
              <a:t> |</a:t>
            </a:r>
            <a:r>
              <a:rPr b="0" lang="en"/>
              <a:t> Skydio </a:t>
            </a:r>
            <a:r>
              <a:rPr b="0" lang="en"/>
              <a:t>X10D</a:t>
            </a:r>
            <a:endParaRPr b="0"/>
          </a:p>
        </p:txBody>
      </p:sp>
      <p:sp>
        <p:nvSpPr>
          <p:cNvPr id="937" name="Google Shape;937;p118"/>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sp>
        <p:nvSpPr>
          <p:cNvPr id="938" name="Google Shape;938;p118"/>
          <p:cNvSpPr txBox="1"/>
          <p:nvPr>
            <p:ph idx="1" type="body"/>
          </p:nvPr>
        </p:nvSpPr>
        <p:spPr>
          <a:xfrm>
            <a:off x="950975" y="1837950"/>
            <a:ext cx="3106800" cy="23955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AutoNum type="arabicPeriod" startAt="18"/>
            </a:pPr>
            <a:r>
              <a:rPr lang="en" sz="1000">
                <a:solidFill>
                  <a:schemeClr val="dk1"/>
                </a:solidFill>
              </a:rPr>
              <a:t>Bottom navigation cameras (3)</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18"/>
            </a:pPr>
            <a:r>
              <a:rPr lang="en" sz="1000">
                <a:solidFill>
                  <a:schemeClr val="dk1"/>
                </a:solidFill>
              </a:rPr>
              <a:t>Bottom attachment bay (A1)</a:t>
            </a:r>
            <a:endParaRPr sz="1000">
              <a:solidFill>
                <a:schemeClr val="dk1"/>
              </a:solidFill>
            </a:endParaRPr>
          </a:p>
          <a:p>
            <a:pPr indent="-292100" lvl="0" marL="457200" rtl="0" algn="l">
              <a:lnSpc>
                <a:spcPct val="150000"/>
              </a:lnSpc>
              <a:spcBef>
                <a:spcPts val="1000"/>
              </a:spcBef>
              <a:spcAft>
                <a:spcPts val="1000"/>
              </a:spcAft>
              <a:buClr>
                <a:schemeClr val="dk1"/>
              </a:buClr>
              <a:buSzPts val="1000"/>
              <a:buAutoNum type="arabicPeriod" startAt="18"/>
            </a:pPr>
            <a:r>
              <a:rPr lang="en" sz="1000">
                <a:solidFill>
                  <a:schemeClr val="dk1"/>
                </a:solidFill>
              </a:rPr>
              <a:t>Time of flight sensor</a:t>
            </a:r>
            <a:endParaRPr sz="1000">
              <a:solidFill>
                <a:schemeClr val="dk1"/>
              </a:solidFill>
            </a:endParaRPr>
          </a:p>
        </p:txBody>
      </p:sp>
      <p:pic>
        <p:nvPicPr>
          <p:cNvPr id="939" name="Google Shape;939;p118"/>
          <p:cNvPicPr preferRelativeResize="0"/>
          <p:nvPr/>
        </p:nvPicPr>
        <p:blipFill rotWithShape="1">
          <a:blip r:embed="rId3">
            <a:alphaModFix/>
          </a:blip>
          <a:srcRect b="21323" l="52520" r="16993" t="19985"/>
          <a:stretch/>
        </p:blipFill>
        <p:spPr>
          <a:xfrm>
            <a:off x="4655550" y="1837945"/>
            <a:ext cx="2182500" cy="2626200"/>
          </a:xfrm>
          <a:prstGeom prst="roundRect">
            <a:avLst>
              <a:gd fmla="val 6129" name="adj"/>
            </a:avLst>
          </a:prstGeom>
          <a:noFill/>
          <a:ln>
            <a:noFill/>
          </a:ln>
        </p:spPr>
      </p:pic>
      <p:cxnSp>
        <p:nvCxnSpPr>
          <p:cNvPr id="940" name="Google Shape;940;p118"/>
          <p:cNvCxnSpPr/>
          <p:nvPr/>
        </p:nvCxnSpPr>
        <p:spPr>
          <a:xfrm>
            <a:off x="4425236" y="2150242"/>
            <a:ext cx="6855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941" name="Google Shape;941;p118"/>
          <p:cNvCxnSpPr/>
          <p:nvPr/>
        </p:nvCxnSpPr>
        <p:spPr>
          <a:xfrm flipH="1" rot="10800000">
            <a:off x="5782928" y="2757102"/>
            <a:ext cx="971700" cy="60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942" name="Google Shape;942;p118"/>
          <p:cNvCxnSpPr/>
          <p:nvPr/>
        </p:nvCxnSpPr>
        <p:spPr>
          <a:xfrm>
            <a:off x="4956400" y="3070545"/>
            <a:ext cx="5748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943" name="Google Shape;943;p118"/>
          <p:cNvSpPr/>
          <p:nvPr/>
        </p:nvSpPr>
        <p:spPr>
          <a:xfrm>
            <a:off x="6172875" y="3127870"/>
            <a:ext cx="990900" cy="818700"/>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
        <p:nvSpPr>
          <p:cNvPr id="944" name="Google Shape;944;p118"/>
          <p:cNvSpPr/>
          <p:nvPr/>
        </p:nvSpPr>
        <p:spPr>
          <a:xfrm>
            <a:off x="4753750" y="2903870"/>
            <a:ext cx="365700" cy="3621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20</a:t>
            </a:r>
            <a:endParaRPr sz="1000">
              <a:solidFill>
                <a:schemeClr val="lt1"/>
              </a:solidFill>
              <a:latin typeface="Montserrat SemiBold"/>
              <a:ea typeface="Montserrat SemiBold"/>
              <a:cs typeface="Montserrat SemiBold"/>
              <a:sym typeface="Montserrat SemiBold"/>
            </a:endParaRPr>
          </a:p>
        </p:txBody>
      </p:sp>
      <p:sp>
        <p:nvSpPr>
          <p:cNvPr id="945" name="Google Shape;945;p118"/>
          <p:cNvSpPr/>
          <p:nvPr/>
        </p:nvSpPr>
        <p:spPr>
          <a:xfrm>
            <a:off x="4150100" y="1981033"/>
            <a:ext cx="338400" cy="33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18</a:t>
            </a:r>
            <a:endParaRPr sz="1000">
              <a:solidFill>
                <a:schemeClr val="lt1"/>
              </a:solidFill>
              <a:latin typeface="Montserrat SemiBold"/>
              <a:ea typeface="Montserrat SemiBold"/>
              <a:cs typeface="Montserrat SemiBold"/>
              <a:sym typeface="Montserrat SemiBold"/>
            </a:endParaRPr>
          </a:p>
        </p:txBody>
      </p:sp>
      <p:sp>
        <p:nvSpPr>
          <p:cNvPr id="946" name="Google Shape;946;p118"/>
          <p:cNvSpPr/>
          <p:nvPr/>
        </p:nvSpPr>
        <p:spPr>
          <a:xfrm>
            <a:off x="6626678" y="2590899"/>
            <a:ext cx="338400" cy="338400"/>
          </a:xfrm>
          <a:prstGeom prst="ellipse">
            <a:avLst/>
          </a:prstGeom>
          <a:solidFill>
            <a:srgbClr val="088BF5"/>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500">
              <a:solidFill>
                <a:schemeClr val="lt1"/>
              </a:solidFill>
              <a:latin typeface="Montserrat SemiBold"/>
              <a:ea typeface="Montserrat SemiBold"/>
              <a:cs typeface="Montserrat SemiBold"/>
              <a:sym typeface="Montserrat SemiBold"/>
            </a:endParaRPr>
          </a:p>
        </p:txBody>
      </p:sp>
      <p:sp>
        <p:nvSpPr>
          <p:cNvPr id="947" name="Google Shape;947;p118"/>
          <p:cNvSpPr txBox="1"/>
          <p:nvPr/>
        </p:nvSpPr>
        <p:spPr>
          <a:xfrm>
            <a:off x="6626684" y="2590902"/>
            <a:ext cx="338400" cy="338400"/>
          </a:xfrm>
          <a:prstGeom prst="rect">
            <a:avLst/>
          </a:prstGeom>
          <a:noFill/>
          <a:ln>
            <a:noFill/>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b="1" lang="en" sz="1000">
                <a:solidFill>
                  <a:schemeClr val="lt1"/>
                </a:solidFill>
                <a:latin typeface="Montserrat"/>
                <a:ea typeface="Montserrat"/>
                <a:cs typeface="Montserrat"/>
                <a:sym typeface="Montserrat"/>
              </a:rPr>
              <a:t>19</a:t>
            </a:r>
            <a:endParaRPr b="1" sz="1000">
              <a:solidFill>
                <a:schemeClr val="lt1"/>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1" name="Shape 951"/>
        <p:cNvGrpSpPr/>
        <p:nvPr/>
      </p:nvGrpSpPr>
      <p:grpSpPr>
        <a:xfrm>
          <a:off x="0" y="0"/>
          <a:ext cx="0" cy="0"/>
          <a:chOff x="0" y="0"/>
          <a:chExt cx="0" cy="0"/>
        </a:xfrm>
      </p:grpSpPr>
      <p:sp>
        <p:nvSpPr>
          <p:cNvPr id="952" name="Google Shape;952;p119"/>
          <p:cNvSpPr txBox="1"/>
          <p:nvPr>
            <p:ph type="ctrTitle"/>
          </p:nvPr>
        </p:nvSpPr>
        <p:spPr>
          <a:xfrm>
            <a:off x="952300" y="923200"/>
            <a:ext cx="72393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Hardware Overview |</a:t>
            </a:r>
            <a:r>
              <a:rPr b="0" lang="en"/>
              <a:t> Skydio X10D Controller</a:t>
            </a:r>
            <a:endParaRPr b="0"/>
          </a:p>
        </p:txBody>
      </p:sp>
      <p:sp>
        <p:nvSpPr>
          <p:cNvPr id="953" name="Google Shape;953;p11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a:t>
            </a:r>
            <a:r>
              <a:rPr lang="en"/>
              <a:t> Started</a:t>
            </a:r>
            <a:endParaRPr/>
          </a:p>
        </p:txBody>
      </p:sp>
      <p:sp>
        <p:nvSpPr>
          <p:cNvPr id="954" name="Google Shape;954;p119"/>
          <p:cNvSpPr txBox="1"/>
          <p:nvPr>
            <p:ph idx="1" type="body"/>
          </p:nvPr>
        </p:nvSpPr>
        <p:spPr>
          <a:xfrm>
            <a:off x="950975" y="1837950"/>
            <a:ext cx="4120200" cy="2324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L</a:t>
            </a:r>
            <a:r>
              <a:rPr lang="en" sz="1000">
                <a:solidFill>
                  <a:schemeClr val="dk1"/>
                </a:solidFill>
              </a:rPr>
              <a:t>ightweight, </a:t>
            </a:r>
            <a:r>
              <a:rPr lang="en" sz="1000">
                <a:solidFill>
                  <a:schemeClr val="dk1"/>
                </a:solidFill>
              </a:rPr>
              <a:t>ruggedized</a:t>
            </a:r>
            <a:r>
              <a:rPr lang="en" sz="1000">
                <a:solidFill>
                  <a:schemeClr val="dk1"/>
                </a:solidFill>
              </a:rPr>
              <a:t>, weather resistant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Button mapping for pilot preference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USB-C + HDMI-out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5 hours operational time (can charge while flying)</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Built-in antenna</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Max Brightness | 1750 nits</a:t>
            </a:r>
            <a:endParaRPr sz="1000">
              <a:solidFill>
                <a:schemeClr val="dk1"/>
              </a:solidFill>
            </a:endParaRPr>
          </a:p>
        </p:txBody>
      </p:sp>
      <p:pic>
        <p:nvPicPr>
          <p:cNvPr id="955" name="Google Shape;955;p119"/>
          <p:cNvPicPr preferRelativeResize="0"/>
          <p:nvPr/>
        </p:nvPicPr>
        <p:blipFill>
          <a:blip r:embed="rId3">
            <a:alphaModFix/>
          </a:blip>
          <a:stretch>
            <a:fillRect/>
          </a:stretch>
        </p:blipFill>
        <p:spPr>
          <a:xfrm>
            <a:off x="5123326" y="1837944"/>
            <a:ext cx="2925951" cy="229882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9" name="Shape 959"/>
        <p:cNvGrpSpPr/>
        <p:nvPr/>
      </p:nvGrpSpPr>
      <p:grpSpPr>
        <a:xfrm>
          <a:off x="0" y="0"/>
          <a:ext cx="0" cy="0"/>
          <a:chOff x="0" y="0"/>
          <a:chExt cx="0" cy="0"/>
        </a:xfrm>
      </p:grpSpPr>
      <p:sp>
        <p:nvSpPr>
          <p:cNvPr id="960" name="Google Shape;960;p120"/>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961" name="Google Shape;961;p120"/>
          <p:cNvSpPr txBox="1"/>
          <p:nvPr>
            <p:ph idx="1" type="body"/>
          </p:nvPr>
        </p:nvSpPr>
        <p:spPr>
          <a:xfrm>
            <a:off x="950975" y="1837952"/>
            <a:ext cx="4011900" cy="2432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Provides 360° obstacle avoidance at night or in dark spaces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latin typeface="Montserrat Medium"/>
                <a:ea typeface="Montserrat Medium"/>
                <a:cs typeface="Montserrat Medium"/>
                <a:sym typeface="Montserrat Medium"/>
              </a:rPr>
              <a:t>Visible </a:t>
            </a:r>
            <a:r>
              <a:rPr lang="en" sz="1000">
                <a:solidFill>
                  <a:schemeClr val="dk1"/>
                </a:solidFill>
              </a:rPr>
              <a:t>&amp;</a:t>
            </a:r>
            <a:r>
              <a:rPr lang="en" sz="1000">
                <a:solidFill>
                  <a:schemeClr val="dk1"/>
                </a:solidFill>
                <a:latin typeface="Montserrat Medium"/>
                <a:ea typeface="Montserrat Medium"/>
                <a:cs typeface="Montserrat Medium"/>
                <a:sym typeface="Montserrat Medium"/>
              </a:rPr>
              <a:t> I</a:t>
            </a:r>
            <a:r>
              <a:rPr lang="en" sz="1000">
                <a:solidFill>
                  <a:schemeClr val="dk1"/>
                </a:solidFill>
              </a:rPr>
              <a:t>nfrared </a:t>
            </a:r>
            <a:r>
              <a:rPr lang="en" sz="1000">
                <a:solidFill>
                  <a:schemeClr val="dk1"/>
                </a:solidFill>
                <a:latin typeface="Montserrat Medium"/>
                <a:ea typeface="Montserrat Medium"/>
                <a:cs typeface="Montserrat Medium"/>
                <a:sym typeface="Montserrat Medium"/>
              </a:rPr>
              <a:t>options</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IR NS strobes at the Nav Cam framerate</a:t>
            </a:r>
            <a:r>
              <a:rPr lang="en" sz="1000">
                <a:solidFill>
                  <a:schemeClr val="dk1"/>
                </a:solidFill>
              </a:rPr>
              <a:t> </a:t>
            </a:r>
            <a:r>
              <a:rPr lang="en" sz="1000">
                <a:solidFill>
                  <a:schemeClr val="dk1"/>
                </a:solidFill>
              </a:rPr>
              <a:t>to reduce impact to flight time</a:t>
            </a:r>
            <a:endParaRPr sz="1000">
              <a:solidFill>
                <a:schemeClr val="dk1"/>
              </a:solidFill>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Mounted on top and bottom of X10</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Must toggle on Low Light mode to use</a:t>
            </a:r>
            <a:endParaRPr sz="1000">
              <a:solidFill>
                <a:schemeClr val="dk1"/>
              </a:solidFill>
            </a:endParaRPr>
          </a:p>
        </p:txBody>
      </p:sp>
      <p:sp>
        <p:nvSpPr>
          <p:cNvPr id="962" name="Google Shape;962;p120"/>
          <p:cNvSpPr txBox="1"/>
          <p:nvPr>
            <p:ph type="ctrTitle"/>
          </p:nvPr>
        </p:nvSpPr>
        <p:spPr>
          <a:xfrm>
            <a:off x="952300" y="923200"/>
            <a:ext cx="7292400" cy="916800"/>
          </a:xfrm>
          <a:prstGeom prst="rect">
            <a:avLst/>
          </a:prstGeom>
        </p:spPr>
        <p:txBody>
          <a:bodyPr anchorCtr="0" anchor="t" bIns="91425" lIns="0" spcFirstLastPara="1" rIns="45700" wrap="square" tIns="91425">
            <a:noAutofit/>
          </a:bodyPr>
          <a:lstStyle/>
          <a:p>
            <a:pPr indent="0" lvl="0" marL="0" rtl="0" algn="l">
              <a:spcBef>
                <a:spcPts val="0"/>
              </a:spcBef>
              <a:spcAft>
                <a:spcPts val="0"/>
              </a:spcAft>
              <a:buNone/>
            </a:pPr>
            <a:r>
              <a:rPr lang="en"/>
              <a:t>Hardware Overview</a:t>
            </a:r>
            <a:r>
              <a:rPr b="1" lang="en">
                <a:latin typeface="Montserrat"/>
                <a:ea typeface="Montserrat"/>
                <a:cs typeface="Montserrat"/>
                <a:sym typeface="Montserrat"/>
              </a:rPr>
              <a:t> |</a:t>
            </a:r>
            <a:r>
              <a:rPr b="0" lang="en"/>
              <a:t> NightSense</a:t>
            </a:r>
            <a:endParaRPr b="0"/>
          </a:p>
        </p:txBody>
      </p:sp>
      <p:pic>
        <p:nvPicPr>
          <p:cNvPr descr="NightSense" id="963" name="Google Shape;963;p120"/>
          <p:cNvPicPr preferRelativeResize="0"/>
          <p:nvPr/>
        </p:nvPicPr>
        <p:blipFill>
          <a:blip r:embed="rId3">
            <a:alphaModFix/>
          </a:blip>
          <a:stretch>
            <a:fillRect/>
          </a:stretch>
        </p:blipFill>
        <p:spPr>
          <a:xfrm>
            <a:off x="4347786" y="1840000"/>
            <a:ext cx="4513476" cy="20420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7" name="Shape 967"/>
        <p:cNvGrpSpPr/>
        <p:nvPr/>
      </p:nvGrpSpPr>
      <p:grpSpPr>
        <a:xfrm>
          <a:off x="0" y="0"/>
          <a:ext cx="0" cy="0"/>
          <a:chOff x="0" y="0"/>
          <a:chExt cx="0" cy="0"/>
        </a:xfrm>
      </p:grpSpPr>
      <p:sp>
        <p:nvSpPr>
          <p:cNvPr id="968" name="Google Shape;968;p121"/>
          <p:cNvSpPr txBox="1"/>
          <p:nvPr>
            <p:ph type="ctrTitle"/>
          </p:nvPr>
        </p:nvSpPr>
        <p:spPr>
          <a:xfrm>
            <a:off x="952300" y="923200"/>
            <a:ext cx="7787400" cy="916800"/>
          </a:xfrm>
          <a:prstGeom prst="rect">
            <a:avLst/>
          </a:prstGeom>
        </p:spPr>
        <p:txBody>
          <a:bodyPr anchorCtr="0" anchor="t" bIns="45700" lIns="0" spcFirstLastPara="1" rIns="45700" wrap="square" tIns="91425">
            <a:noAutofit/>
          </a:bodyPr>
          <a:lstStyle/>
          <a:p>
            <a:pPr indent="0" lvl="0" marL="0" rtl="0" algn="l">
              <a:spcBef>
                <a:spcPts val="0"/>
              </a:spcBef>
              <a:spcAft>
                <a:spcPts val="0"/>
              </a:spcAft>
              <a:buNone/>
            </a:pPr>
            <a:r>
              <a:rPr lang="en"/>
              <a:t>Hardware Overview</a:t>
            </a:r>
            <a:r>
              <a:rPr b="1" lang="en">
                <a:latin typeface="Montserrat"/>
                <a:ea typeface="Montserrat"/>
                <a:cs typeface="Montserrat"/>
                <a:sym typeface="Montserrat"/>
              </a:rPr>
              <a:t> |</a:t>
            </a:r>
            <a:r>
              <a:rPr b="0" lang="en"/>
              <a:t> Spotlight</a:t>
            </a:r>
            <a:endParaRPr b="0"/>
          </a:p>
        </p:txBody>
      </p:sp>
      <p:sp>
        <p:nvSpPr>
          <p:cNvPr id="969" name="Google Shape;969;p121"/>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970" name="Google Shape;970;p121"/>
          <p:cNvSpPr txBox="1"/>
          <p:nvPr>
            <p:ph idx="1" type="body"/>
          </p:nvPr>
        </p:nvSpPr>
        <p:spPr>
          <a:xfrm>
            <a:off x="950975" y="1837950"/>
            <a:ext cx="40677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High-powered spotlight (5500 lumens)</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Can tilt u</a:t>
            </a:r>
            <a:r>
              <a:rPr lang="en" sz="1000">
                <a:solidFill>
                  <a:schemeClr val="dk1"/>
                </a:solidFill>
                <a:latin typeface="Montserrat Medium"/>
                <a:ea typeface="Montserrat Medium"/>
                <a:cs typeface="Montserrat Medium"/>
                <a:sym typeface="Montserrat Medium"/>
              </a:rPr>
              <a:t>p to </a:t>
            </a:r>
            <a:r>
              <a:rPr lang="en" sz="1000">
                <a:solidFill>
                  <a:schemeClr val="dk1"/>
                </a:solidFill>
              </a:rPr>
              <a:t>+/- 90</a:t>
            </a:r>
            <a:r>
              <a:rPr lang="en" sz="1000">
                <a:solidFill>
                  <a:schemeClr val="dk1"/>
                </a:solidFill>
                <a:latin typeface="Montserrat Medium"/>
                <a:ea typeface="Montserrat Medium"/>
                <a:cs typeface="Montserrat Medium"/>
                <a:sym typeface="Montserrat Medium"/>
              </a:rPr>
              <a:t> degrees (adjust on the ground)</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Cannot adjust angle in flight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Identify people up to 500 ft (150 m) away</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Can be hot to the touch after prolonged usage</a:t>
            </a:r>
            <a:endParaRPr sz="1000">
              <a:solidFill>
                <a:schemeClr val="dk1"/>
              </a:solidFill>
            </a:endParaRPr>
          </a:p>
        </p:txBody>
      </p:sp>
      <p:pic>
        <p:nvPicPr>
          <p:cNvPr id="971" name="Google Shape;971;p121"/>
          <p:cNvPicPr preferRelativeResize="0"/>
          <p:nvPr/>
        </p:nvPicPr>
        <p:blipFill rotWithShape="1">
          <a:blip r:embed="rId3">
            <a:alphaModFix/>
          </a:blip>
          <a:srcRect b="16903" l="29941" r="25008" t="15324"/>
          <a:stretch/>
        </p:blipFill>
        <p:spPr>
          <a:xfrm>
            <a:off x="5086075" y="1837944"/>
            <a:ext cx="2766049" cy="22878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p122"/>
          <p:cNvSpPr txBox="1"/>
          <p:nvPr>
            <p:ph type="ctrTitle"/>
          </p:nvPr>
        </p:nvSpPr>
        <p:spPr>
          <a:xfrm>
            <a:off x="952300" y="923200"/>
            <a:ext cx="7537800" cy="916800"/>
          </a:xfrm>
          <a:prstGeom prst="rect">
            <a:avLst/>
          </a:prstGeom>
        </p:spPr>
        <p:txBody>
          <a:bodyPr anchorCtr="0" anchor="t" bIns="45700" lIns="0" spcFirstLastPara="1" rIns="45700" wrap="square" tIns="91425">
            <a:noAutofit/>
          </a:bodyPr>
          <a:lstStyle/>
          <a:p>
            <a:pPr indent="0" lvl="0" marL="0" rtl="0" algn="l">
              <a:spcBef>
                <a:spcPts val="0"/>
              </a:spcBef>
              <a:spcAft>
                <a:spcPts val="0"/>
              </a:spcAft>
              <a:buNone/>
            </a:pPr>
            <a:r>
              <a:rPr lang="en"/>
              <a:t>Hardware Overview</a:t>
            </a:r>
            <a:r>
              <a:rPr b="1" lang="en">
                <a:latin typeface="Montserrat"/>
                <a:ea typeface="Montserrat"/>
                <a:cs typeface="Montserrat"/>
                <a:sym typeface="Montserrat"/>
              </a:rPr>
              <a:t> |</a:t>
            </a:r>
            <a:r>
              <a:rPr b="0" lang="en"/>
              <a:t> Speaker</a:t>
            </a:r>
            <a:endParaRPr b="0" sz="2200"/>
          </a:p>
        </p:txBody>
      </p:sp>
      <p:sp>
        <p:nvSpPr>
          <p:cNvPr id="977" name="Google Shape;977;p122"/>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978" name="Google Shape;978;p122"/>
          <p:cNvSpPr txBox="1"/>
          <p:nvPr/>
        </p:nvSpPr>
        <p:spPr>
          <a:xfrm>
            <a:off x="950975" y="1837950"/>
            <a:ext cx="4658400" cy="2795100"/>
          </a:xfrm>
          <a:prstGeom prst="rect">
            <a:avLst/>
          </a:prstGeom>
          <a:noFill/>
          <a:ln>
            <a:noFill/>
          </a:ln>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Broadcast pre-recorded messages/sounds from X10 in flight</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105 dB at 3 ft (1 m)</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Effective range = 500 ft (150 m)</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Record or import multiple audio files</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Ideal </a:t>
            </a:r>
            <a:r>
              <a:rPr lang="en" sz="1000">
                <a:solidFill>
                  <a:schemeClr val="dk1"/>
                </a:solidFill>
                <a:latin typeface="Montserrat Medium"/>
                <a:ea typeface="Montserrat Medium"/>
                <a:cs typeface="Montserrat Medium"/>
                <a:sym typeface="Montserrat Medium"/>
              </a:rPr>
              <a:t>positioning</a:t>
            </a:r>
            <a:r>
              <a:rPr lang="en" sz="1000">
                <a:solidFill>
                  <a:schemeClr val="dk1"/>
                </a:solidFill>
                <a:latin typeface="Montserrat Medium"/>
                <a:ea typeface="Montserrat Medium"/>
                <a:cs typeface="Montserrat Medium"/>
                <a:sym typeface="Montserrat Medium"/>
              </a:rPr>
              <a:t> </a:t>
            </a:r>
            <a:endParaRPr sz="1000">
              <a:solidFill>
                <a:schemeClr val="dk1"/>
              </a:solidFill>
              <a:latin typeface="Montserrat Medium"/>
              <a:ea typeface="Montserrat Medium"/>
              <a:cs typeface="Montserrat Medium"/>
              <a:sym typeface="Montserrat Medium"/>
            </a:endParaRPr>
          </a:p>
          <a:p>
            <a:pPr indent="-292100" lvl="1" marL="9144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Tilt to ~45</a:t>
            </a:r>
            <a:endParaRPr sz="1000">
              <a:solidFill>
                <a:schemeClr val="dk1"/>
              </a:solidFill>
              <a:latin typeface="Montserrat Medium"/>
              <a:ea typeface="Montserrat Medium"/>
              <a:cs typeface="Montserrat Medium"/>
              <a:sym typeface="Montserrat Medium"/>
            </a:endParaRPr>
          </a:p>
          <a:p>
            <a:pPr indent="-292100" lvl="1" marL="9144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130 ft (40 m above</a:t>
            </a:r>
            <a:endParaRPr sz="1000">
              <a:solidFill>
                <a:schemeClr val="dk1"/>
              </a:solidFill>
              <a:latin typeface="Montserrat Medium"/>
              <a:ea typeface="Montserrat Medium"/>
              <a:cs typeface="Montserrat Medium"/>
              <a:sym typeface="Montserrat Medium"/>
            </a:endParaRPr>
          </a:p>
          <a:p>
            <a:pPr indent="-292100" lvl="1" marL="914400" rtl="0" algn="l">
              <a:lnSpc>
                <a:spcPct val="150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164 ft (50 m) away</a:t>
            </a:r>
            <a:endParaRPr sz="1000">
              <a:solidFill>
                <a:schemeClr val="dk1"/>
              </a:solidFill>
              <a:latin typeface="Montserrat Medium"/>
              <a:ea typeface="Montserrat Medium"/>
              <a:cs typeface="Montserrat Medium"/>
              <a:sym typeface="Montserrat Medium"/>
            </a:endParaRPr>
          </a:p>
        </p:txBody>
      </p:sp>
      <p:pic>
        <p:nvPicPr>
          <p:cNvPr id="979" name="Google Shape;979;p122"/>
          <p:cNvPicPr preferRelativeResize="0"/>
          <p:nvPr/>
        </p:nvPicPr>
        <p:blipFill rotWithShape="1">
          <a:blip r:embed="rId3">
            <a:alphaModFix/>
          </a:blip>
          <a:srcRect b="18656" l="17634" r="17368" t="11184"/>
          <a:stretch/>
        </p:blipFill>
        <p:spPr>
          <a:xfrm>
            <a:off x="5229150" y="1839994"/>
            <a:ext cx="3409500" cy="20234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3" name="Shape 983"/>
        <p:cNvGrpSpPr/>
        <p:nvPr/>
      </p:nvGrpSpPr>
      <p:grpSpPr>
        <a:xfrm>
          <a:off x="0" y="0"/>
          <a:ext cx="0" cy="0"/>
          <a:chOff x="0" y="0"/>
          <a:chExt cx="0" cy="0"/>
        </a:xfrm>
      </p:grpSpPr>
      <p:sp>
        <p:nvSpPr>
          <p:cNvPr id="984" name="Google Shape;984;p123"/>
          <p:cNvSpPr txBox="1"/>
          <p:nvPr>
            <p:ph type="ctrTitle"/>
          </p:nvPr>
        </p:nvSpPr>
        <p:spPr>
          <a:xfrm>
            <a:off x="952300" y="923200"/>
            <a:ext cx="7537800" cy="916800"/>
          </a:xfrm>
          <a:prstGeom prst="rect">
            <a:avLst/>
          </a:prstGeom>
        </p:spPr>
        <p:txBody>
          <a:bodyPr anchorCtr="0" anchor="t" bIns="45700" lIns="0" spcFirstLastPara="1" rIns="45700" wrap="square" tIns="91425">
            <a:noAutofit/>
          </a:bodyPr>
          <a:lstStyle/>
          <a:p>
            <a:pPr indent="0" lvl="0" marL="0" rtl="0" algn="l">
              <a:spcBef>
                <a:spcPts val="0"/>
              </a:spcBef>
              <a:spcAft>
                <a:spcPts val="0"/>
              </a:spcAft>
              <a:buNone/>
            </a:pPr>
            <a:r>
              <a:rPr lang="en"/>
              <a:t>Hardware Overview</a:t>
            </a:r>
            <a:r>
              <a:rPr b="1" lang="en">
                <a:latin typeface="Montserrat"/>
                <a:ea typeface="Montserrat"/>
                <a:cs typeface="Montserrat"/>
                <a:sym typeface="Montserrat"/>
              </a:rPr>
              <a:t> |</a:t>
            </a:r>
            <a:r>
              <a:rPr b="0" lang="en"/>
              <a:t> Dropper</a:t>
            </a:r>
            <a:endParaRPr b="0" sz="2200"/>
          </a:p>
        </p:txBody>
      </p:sp>
      <p:sp>
        <p:nvSpPr>
          <p:cNvPr id="985" name="Google Shape;985;p123"/>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986" name="Google Shape;986;p123"/>
          <p:cNvSpPr txBox="1"/>
          <p:nvPr/>
        </p:nvSpPr>
        <p:spPr>
          <a:xfrm>
            <a:off x="950975" y="1837950"/>
            <a:ext cx="4658400" cy="2795100"/>
          </a:xfrm>
          <a:prstGeom prst="rect">
            <a:avLst/>
          </a:prstGeom>
          <a:noFill/>
          <a:ln>
            <a:noFill/>
          </a:ln>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Carry and precisely release lightweight items (&lt;385g/.8 lbs)</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Must be mounted on the </a:t>
            </a:r>
            <a:r>
              <a:rPr b="1" lang="en" sz="1000">
                <a:solidFill>
                  <a:schemeClr val="dk1"/>
                </a:solidFill>
                <a:latin typeface="Montserrat"/>
                <a:ea typeface="Montserrat"/>
                <a:cs typeface="Montserrat"/>
                <a:sym typeface="Montserrat"/>
              </a:rPr>
              <a:t>left</a:t>
            </a:r>
            <a:r>
              <a:rPr lang="en" sz="1000">
                <a:solidFill>
                  <a:schemeClr val="dk1"/>
                </a:solidFill>
                <a:latin typeface="Montserrat Medium"/>
                <a:ea typeface="Montserrat Medium"/>
                <a:cs typeface="Montserrat Medium"/>
                <a:sym typeface="Montserrat Medium"/>
              </a:rPr>
              <a:t> side of the aircraft</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Do not operate the Dropper attachment in precipitation</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Ideal for emergency response (SAR, water patrol, more)</a:t>
            </a:r>
            <a:endParaRPr sz="1000">
              <a:solidFill>
                <a:schemeClr val="dk1"/>
              </a:solidFill>
              <a:latin typeface="Montserrat Medium"/>
              <a:ea typeface="Montserrat Medium"/>
              <a:cs typeface="Montserrat Medium"/>
              <a:sym typeface="Montserrat Medium"/>
            </a:endParaRPr>
          </a:p>
        </p:txBody>
      </p:sp>
      <p:pic>
        <p:nvPicPr>
          <p:cNvPr id="987" name="Google Shape;987;p123"/>
          <p:cNvPicPr preferRelativeResize="0"/>
          <p:nvPr/>
        </p:nvPicPr>
        <p:blipFill>
          <a:blip r:embed="rId3">
            <a:alphaModFix/>
          </a:blip>
          <a:stretch>
            <a:fillRect/>
          </a:stretch>
        </p:blipFill>
        <p:spPr>
          <a:xfrm>
            <a:off x="5318987" y="1921263"/>
            <a:ext cx="3229825" cy="186093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sp>
        <p:nvSpPr>
          <p:cNvPr id="992" name="Google Shape;992;p124"/>
          <p:cNvSpPr txBox="1"/>
          <p:nvPr>
            <p:ph type="ctrTitle"/>
          </p:nvPr>
        </p:nvSpPr>
        <p:spPr>
          <a:xfrm>
            <a:off x="952300" y="923200"/>
            <a:ext cx="7537800" cy="916800"/>
          </a:xfrm>
          <a:prstGeom prst="rect">
            <a:avLst/>
          </a:prstGeom>
        </p:spPr>
        <p:txBody>
          <a:bodyPr anchorCtr="0" anchor="t" bIns="45700" lIns="0" spcFirstLastPara="1" rIns="45700" wrap="square" tIns="91425">
            <a:noAutofit/>
          </a:bodyPr>
          <a:lstStyle/>
          <a:p>
            <a:pPr indent="0" lvl="0" marL="0" rtl="0" algn="l">
              <a:spcBef>
                <a:spcPts val="0"/>
              </a:spcBef>
              <a:spcAft>
                <a:spcPts val="0"/>
              </a:spcAft>
              <a:buNone/>
            </a:pPr>
            <a:r>
              <a:rPr lang="en"/>
              <a:t>Hardware Overview</a:t>
            </a:r>
            <a:r>
              <a:rPr b="1" lang="en">
                <a:latin typeface="Montserrat"/>
                <a:ea typeface="Montserrat"/>
                <a:cs typeface="Montserrat"/>
                <a:sym typeface="Montserrat"/>
              </a:rPr>
              <a:t> |</a:t>
            </a:r>
            <a:r>
              <a:rPr b="0" lang="en"/>
              <a:t> 3rd Party Attachments</a:t>
            </a:r>
            <a:endParaRPr b="0" sz="2200"/>
          </a:p>
        </p:txBody>
      </p:sp>
      <p:sp>
        <p:nvSpPr>
          <p:cNvPr id="993" name="Google Shape;993;p124"/>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994" name="Google Shape;994;p124"/>
          <p:cNvSpPr txBox="1"/>
          <p:nvPr/>
        </p:nvSpPr>
        <p:spPr>
          <a:xfrm>
            <a:off x="950975" y="1837950"/>
            <a:ext cx="4658400" cy="27951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Microhard (MH) Radio Only*</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Integrate custom attachments</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a:buChar char="●"/>
            </a:pPr>
            <a:r>
              <a:rPr b="1" lang="en" sz="1000">
                <a:solidFill>
                  <a:schemeClr val="dk1"/>
                </a:solidFill>
                <a:latin typeface="Montserrat"/>
                <a:ea typeface="Montserrat"/>
                <a:cs typeface="Montserrat"/>
                <a:sym typeface="Montserrat"/>
              </a:rPr>
              <a:t>Carry Mode | </a:t>
            </a:r>
            <a:r>
              <a:rPr lang="en" sz="1000">
                <a:solidFill>
                  <a:schemeClr val="dk1"/>
                </a:solidFill>
                <a:latin typeface="Montserrat Medium"/>
                <a:ea typeface="Montserrat Medium"/>
                <a:cs typeface="Montserrat Medium"/>
                <a:sym typeface="Montserrat Medium"/>
              </a:rPr>
              <a:t>non-powered payloads</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a:buChar char="●"/>
            </a:pPr>
            <a:r>
              <a:rPr b="1" lang="en" sz="1000">
                <a:solidFill>
                  <a:schemeClr val="dk1"/>
                </a:solidFill>
                <a:latin typeface="Montserrat"/>
                <a:ea typeface="Montserrat"/>
                <a:cs typeface="Montserrat"/>
                <a:sym typeface="Montserrat"/>
              </a:rPr>
              <a:t>Power Mode | </a:t>
            </a:r>
            <a:r>
              <a:rPr lang="en" sz="1000">
                <a:solidFill>
                  <a:schemeClr val="dk1"/>
                </a:solidFill>
                <a:latin typeface="Montserrat Medium"/>
                <a:ea typeface="Montserrat Medium"/>
                <a:cs typeface="Montserrat Medium"/>
                <a:sym typeface="Montserrat Medium"/>
              </a:rPr>
              <a:t>USB-connected attachment</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Actuate powered attachments</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Integrate and optimize external radios</a:t>
            </a:r>
            <a:endParaRPr sz="1000">
              <a:solidFill>
                <a:schemeClr val="dk1"/>
              </a:solidFill>
              <a:latin typeface="Montserrat Medium"/>
              <a:ea typeface="Montserrat Medium"/>
              <a:cs typeface="Montserrat Medium"/>
              <a:sym typeface="Montserrat Medium"/>
            </a:endParaRPr>
          </a:p>
        </p:txBody>
      </p:sp>
      <p:pic>
        <p:nvPicPr>
          <p:cNvPr id="995" name="Google Shape;995;p124"/>
          <p:cNvPicPr preferRelativeResize="0"/>
          <p:nvPr/>
        </p:nvPicPr>
        <p:blipFill rotWithShape="1">
          <a:blip r:embed="rId3">
            <a:alphaModFix/>
          </a:blip>
          <a:srcRect b="6795" l="0" r="0" t="0"/>
          <a:stretch/>
        </p:blipFill>
        <p:spPr>
          <a:xfrm>
            <a:off x="4706800" y="1840000"/>
            <a:ext cx="1807800" cy="2245800"/>
          </a:xfrm>
          <a:prstGeom prst="roundRect">
            <a:avLst>
              <a:gd fmla="val 9166" name="adj"/>
            </a:avLst>
          </a:prstGeom>
          <a:noFill/>
          <a:ln>
            <a:noFill/>
          </a:ln>
        </p:spPr>
      </p:pic>
      <p:pic>
        <p:nvPicPr>
          <p:cNvPr id="996" name="Google Shape;996;p124"/>
          <p:cNvPicPr preferRelativeResize="0"/>
          <p:nvPr/>
        </p:nvPicPr>
        <p:blipFill rotWithShape="1">
          <a:blip r:embed="rId4">
            <a:alphaModFix/>
          </a:blip>
          <a:srcRect b="0" l="0" r="53297" t="0"/>
          <a:stretch/>
        </p:blipFill>
        <p:spPr>
          <a:xfrm>
            <a:off x="6637125" y="1837958"/>
            <a:ext cx="2250300" cy="2245800"/>
          </a:xfrm>
          <a:prstGeom prst="roundRect">
            <a:avLst>
              <a:gd fmla="val 4987" name="adj"/>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0" name="Shape 1000"/>
        <p:cNvGrpSpPr/>
        <p:nvPr/>
      </p:nvGrpSpPr>
      <p:grpSpPr>
        <a:xfrm>
          <a:off x="0" y="0"/>
          <a:ext cx="0" cy="0"/>
          <a:chOff x="0" y="0"/>
          <a:chExt cx="0" cy="0"/>
        </a:xfrm>
      </p:grpSpPr>
      <p:sp>
        <p:nvSpPr>
          <p:cNvPr id="1001" name="Google Shape;1001;p125"/>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002" name="Google Shape;1002;p125"/>
          <p:cNvSpPr txBox="1"/>
          <p:nvPr>
            <p:ph type="title"/>
          </p:nvPr>
        </p:nvSpPr>
        <p:spPr>
          <a:xfrm>
            <a:off x="952198" y="1521550"/>
            <a:ext cx="5048100" cy="21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System </a:t>
            </a:r>
            <a:endParaRPr/>
          </a:p>
          <a:p>
            <a:pPr indent="0" lvl="0" marL="0" rtl="0" algn="l">
              <a:spcBef>
                <a:spcPts val="0"/>
              </a:spcBef>
              <a:spcAft>
                <a:spcPts val="0"/>
              </a:spcAft>
              <a:buNone/>
            </a:pPr>
            <a:r>
              <a:rPr lang="en"/>
              <a:t>Setup</a:t>
            </a:r>
            <a:endParaRPr>
              <a:latin typeface="Montserrat SemiBold"/>
              <a:ea typeface="Montserrat SemiBold"/>
              <a:cs typeface="Montserrat SemiBold"/>
              <a:sym typeface="Montserrat SemiBold"/>
            </a:endParaRPr>
          </a:p>
        </p:txBody>
      </p:sp>
      <p:sp>
        <p:nvSpPr>
          <p:cNvPr id="1003" name="Google Shape;1003;p125"/>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03</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7" name="Shape 1007"/>
        <p:cNvGrpSpPr/>
        <p:nvPr/>
      </p:nvGrpSpPr>
      <p:grpSpPr>
        <a:xfrm>
          <a:off x="0" y="0"/>
          <a:ext cx="0" cy="0"/>
          <a:chOff x="0" y="0"/>
          <a:chExt cx="0" cy="0"/>
        </a:xfrm>
      </p:grpSpPr>
      <p:sp>
        <p:nvSpPr>
          <p:cNvPr id="1008" name="Google Shape;1008;p12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sp>
        <p:nvSpPr>
          <p:cNvPr id="1009" name="Google Shape;1009;p126"/>
          <p:cNvSpPr txBox="1"/>
          <p:nvPr/>
        </p:nvSpPr>
        <p:spPr>
          <a:xfrm>
            <a:off x="693852" y="3422925"/>
            <a:ext cx="17397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Unfold Rear Arms</a:t>
            </a:r>
            <a:endParaRPr b="1" sz="1000">
              <a:solidFill>
                <a:schemeClr val="accent1"/>
              </a:solidFill>
              <a:latin typeface="Montserrat"/>
              <a:ea typeface="Montserrat"/>
              <a:cs typeface="Montserrat"/>
              <a:sym typeface="Montserrat"/>
            </a:endParaRPr>
          </a:p>
        </p:txBody>
      </p:sp>
      <p:sp>
        <p:nvSpPr>
          <p:cNvPr id="1010" name="Google Shape;1010;p126"/>
          <p:cNvSpPr txBox="1"/>
          <p:nvPr/>
        </p:nvSpPr>
        <p:spPr>
          <a:xfrm>
            <a:off x="693826" y="3765425"/>
            <a:ext cx="22725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Unf</a:t>
            </a:r>
            <a:r>
              <a:rPr lang="en" sz="1000">
                <a:solidFill>
                  <a:schemeClr val="dk1"/>
                </a:solidFill>
                <a:latin typeface="Montserrat Medium"/>
                <a:ea typeface="Montserrat Medium"/>
                <a:cs typeface="Montserrat Medium"/>
                <a:sym typeface="Montserrat Medium"/>
              </a:rPr>
              <a:t>old rear arms toward the rear of the drone.</a:t>
            </a:r>
            <a:endParaRPr sz="1000">
              <a:solidFill>
                <a:schemeClr val="dk1"/>
              </a:solidFill>
              <a:latin typeface="Montserrat Medium"/>
              <a:ea typeface="Montserrat Medium"/>
              <a:cs typeface="Montserrat Medium"/>
              <a:sym typeface="Montserrat Medium"/>
            </a:endParaRPr>
          </a:p>
        </p:txBody>
      </p:sp>
      <p:sp>
        <p:nvSpPr>
          <p:cNvPr id="1011" name="Google Shape;1011;p126"/>
          <p:cNvSpPr txBox="1"/>
          <p:nvPr>
            <p:ph idx="4294967295" type="ctrTitle"/>
          </p:nvPr>
        </p:nvSpPr>
        <p:spPr>
          <a:xfrm>
            <a:off x="95235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System Setup |</a:t>
            </a:r>
            <a:r>
              <a:rPr b="0" lang="en"/>
              <a:t> Assembly</a:t>
            </a:r>
            <a:endParaRPr b="0"/>
          </a:p>
        </p:txBody>
      </p:sp>
      <p:pic>
        <p:nvPicPr>
          <p:cNvPr id="1012" name="Google Shape;1012;p126"/>
          <p:cNvPicPr preferRelativeResize="0"/>
          <p:nvPr/>
        </p:nvPicPr>
        <p:blipFill rotWithShape="1">
          <a:blip r:embed="rId3">
            <a:alphaModFix/>
          </a:blip>
          <a:srcRect b="26248" l="5615" r="9315" t="0"/>
          <a:stretch/>
        </p:blipFill>
        <p:spPr>
          <a:xfrm>
            <a:off x="731898" y="1867126"/>
            <a:ext cx="1914300" cy="1227600"/>
          </a:xfrm>
          <a:prstGeom prst="roundRect">
            <a:avLst>
              <a:gd fmla="val 2825" name="adj"/>
            </a:avLst>
          </a:prstGeom>
          <a:noFill/>
          <a:ln>
            <a:noFill/>
          </a:ln>
        </p:spPr>
      </p:pic>
      <p:pic>
        <p:nvPicPr>
          <p:cNvPr id="1013" name="Google Shape;1013;p126"/>
          <p:cNvPicPr preferRelativeResize="0"/>
          <p:nvPr/>
        </p:nvPicPr>
        <p:blipFill rotWithShape="1">
          <a:blip r:embed="rId4">
            <a:alphaModFix/>
          </a:blip>
          <a:srcRect b="10306" l="5959" r="8057" t="0"/>
          <a:stretch/>
        </p:blipFill>
        <p:spPr>
          <a:xfrm>
            <a:off x="3646875" y="1803825"/>
            <a:ext cx="2048676" cy="1353342"/>
          </a:xfrm>
          <a:prstGeom prst="rect">
            <a:avLst/>
          </a:prstGeom>
          <a:noFill/>
          <a:ln>
            <a:noFill/>
          </a:ln>
        </p:spPr>
      </p:pic>
      <p:pic>
        <p:nvPicPr>
          <p:cNvPr id="1014" name="Google Shape;1014;p126"/>
          <p:cNvPicPr preferRelativeResize="0"/>
          <p:nvPr/>
        </p:nvPicPr>
        <p:blipFill rotWithShape="1">
          <a:blip r:embed="rId5">
            <a:alphaModFix/>
          </a:blip>
          <a:srcRect b="0" l="6059" r="0" t="0"/>
          <a:stretch/>
        </p:blipFill>
        <p:spPr>
          <a:xfrm>
            <a:off x="6819452" y="1760625"/>
            <a:ext cx="1891574" cy="1353349"/>
          </a:xfrm>
          <a:prstGeom prst="rect">
            <a:avLst/>
          </a:prstGeom>
          <a:noFill/>
          <a:ln>
            <a:noFill/>
          </a:ln>
        </p:spPr>
      </p:pic>
      <p:sp>
        <p:nvSpPr>
          <p:cNvPr id="1015" name="Google Shape;1015;p126"/>
          <p:cNvSpPr txBox="1"/>
          <p:nvPr/>
        </p:nvSpPr>
        <p:spPr>
          <a:xfrm>
            <a:off x="6706425" y="3422925"/>
            <a:ext cx="19143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Remove Sensor Lock</a:t>
            </a:r>
            <a:endParaRPr b="1" sz="1000">
              <a:solidFill>
                <a:schemeClr val="accent1"/>
              </a:solidFill>
              <a:latin typeface="Montserrat"/>
              <a:ea typeface="Montserrat"/>
              <a:cs typeface="Montserrat"/>
              <a:sym typeface="Montserrat"/>
            </a:endParaRPr>
          </a:p>
        </p:txBody>
      </p:sp>
      <p:sp>
        <p:nvSpPr>
          <p:cNvPr id="1016" name="Google Shape;1016;p126"/>
          <p:cNvSpPr txBox="1"/>
          <p:nvPr/>
        </p:nvSpPr>
        <p:spPr>
          <a:xfrm>
            <a:off x="6706401" y="3765425"/>
            <a:ext cx="22725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Remove the sensor package lock before power up by pulling upward while bracing the sensor until it’s free.</a:t>
            </a:r>
            <a:endParaRPr sz="1000">
              <a:solidFill>
                <a:schemeClr val="dk1"/>
              </a:solidFill>
              <a:latin typeface="Montserrat Medium"/>
              <a:ea typeface="Montserrat Medium"/>
              <a:cs typeface="Montserrat Medium"/>
              <a:sym typeface="Montserrat Medium"/>
            </a:endParaRPr>
          </a:p>
        </p:txBody>
      </p:sp>
      <p:sp>
        <p:nvSpPr>
          <p:cNvPr id="1017" name="Google Shape;1017;p126"/>
          <p:cNvSpPr txBox="1"/>
          <p:nvPr/>
        </p:nvSpPr>
        <p:spPr>
          <a:xfrm>
            <a:off x="3646903" y="3422925"/>
            <a:ext cx="18321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Unfold Front Arms</a:t>
            </a:r>
            <a:endParaRPr b="1" sz="1000">
              <a:solidFill>
                <a:schemeClr val="accent1"/>
              </a:solidFill>
              <a:latin typeface="Montserrat"/>
              <a:ea typeface="Montserrat"/>
              <a:cs typeface="Montserrat"/>
              <a:sym typeface="Montserrat"/>
            </a:endParaRPr>
          </a:p>
        </p:txBody>
      </p:sp>
      <p:sp>
        <p:nvSpPr>
          <p:cNvPr id="1018" name="Google Shape;1018;p126"/>
          <p:cNvSpPr txBox="1"/>
          <p:nvPr/>
        </p:nvSpPr>
        <p:spPr>
          <a:xfrm>
            <a:off x="3646876" y="3765425"/>
            <a:ext cx="24372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Unf</a:t>
            </a:r>
            <a:r>
              <a:rPr lang="en" sz="1000">
                <a:solidFill>
                  <a:schemeClr val="dk1"/>
                </a:solidFill>
                <a:latin typeface="Montserrat Medium"/>
                <a:ea typeface="Montserrat Medium"/>
                <a:cs typeface="Montserrat Medium"/>
                <a:sym typeface="Montserrat Medium"/>
              </a:rPr>
              <a:t>old front arms forward and down towards the sensor package.</a:t>
            </a:r>
            <a:endParaRPr sz="1000">
              <a:solidFill>
                <a:schemeClr val="dk1"/>
              </a:solidFill>
              <a:latin typeface="Montserrat Medium"/>
              <a:ea typeface="Montserrat Medium"/>
              <a:cs typeface="Montserrat Medium"/>
              <a:sym typeface="Montserrat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p109"/>
          <p:cNvSpPr txBox="1"/>
          <p:nvPr>
            <p:ph idx="4294967295" type="ctrTitle"/>
          </p:nvPr>
        </p:nvSpPr>
        <p:spPr>
          <a:xfrm>
            <a:off x="952300" y="923200"/>
            <a:ext cx="4086300" cy="468300"/>
          </a:xfrm>
          <a:prstGeom prst="rect">
            <a:avLst/>
          </a:prstGeom>
        </p:spPr>
        <p:txBody>
          <a:bodyPr anchorCtr="0" anchor="t" bIns="45725" lIns="0" spcFirstLastPara="1" rIns="45725" wrap="square" tIns="91425">
            <a:noAutofit/>
          </a:bodyPr>
          <a:lstStyle/>
          <a:p>
            <a:pPr indent="0" lvl="0" marL="0" rtl="0" algn="l">
              <a:lnSpc>
                <a:spcPct val="95000"/>
              </a:lnSpc>
              <a:spcBef>
                <a:spcPts val="0"/>
              </a:spcBef>
              <a:spcAft>
                <a:spcPts val="0"/>
              </a:spcAft>
              <a:buNone/>
            </a:pPr>
            <a:r>
              <a:rPr lang="en"/>
              <a:t>What You’ll Learn</a:t>
            </a:r>
            <a:endParaRPr/>
          </a:p>
        </p:txBody>
      </p:sp>
      <p:sp>
        <p:nvSpPr>
          <p:cNvPr id="782" name="Google Shape;782;p109"/>
          <p:cNvSpPr txBox="1"/>
          <p:nvPr>
            <p:ph idx="4294967295" type="body"/>
          </p:nvPr>
        </p:nvSpPr>
        <p:spPr>
          <a:xfrm>
            <a:off x="1760904" y="208927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Clr>
                <a:srgbClr val="000000"/>
              </a:buClr>
              <a:buSzPts val="1100"/>
              <a:buFont typeface="Arial"/>
              <a:buNone/>
            </a:pPr>
            <a:r>
              <a:rPr lang="en" sz="800">
                <a:solidFill>
                  <a:srgbClr val="666666"/>
                </a:solidFill>
              </a:rPr>
              <a:t>Identify and understand safe practices when flying your Skydio X10D</a:t>
            </a:r>
            <a:endParaRPr sz="800">
              <a:solidFill>
                <a:srgbClr val="666666"/>
              </a:solidFill>
            </a:endParaRPr>
          </a:p>
        </p:txBody>
      </p:sp>
      <p:sp>
        <p:nvSpPr>
          <p:cNvPr id="783" name="Google Shape;783;p109"/>
          <p:cNvSpPr txBox="1"/>
          <p:nvPr>
            <p:ph idx="4294967295" type="subTitle"/>
          </p:nvPr>
        </p:nvSpPr>
        <p:spPr>
          <a:xfrm>
            <a:off x="850217" y="1969979"/>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01</a:t>
            </a:r>
            <a:endParaRPr sz="4800">
              <a:solidFill>
                <a:schemeClr val="accent1"/>
              </a:solidFill>
              <a:latin typeface="Montserrat Thin"/>
              <a:ea typeface="Montserrat Thin"/>
              <a:cs typeface="Montserrat Thin"/>
              <a:sym typeface="Montserrat Thin"/>
            </a:endParaRPr>
          </a:p>
        </p:txBody>
      </p:sp>
      <p:sp>
        <p:nvSpPr>
          <p:cNvPr id="784" name="Google Shape;784;p109"/>
          <p:cNvSpPr txBox="1"/>
          <p:nvPr>
            <p:ph idx="4294967295" type="subTitle"/>
          </p:nvPr>
        </p:nvSpPr>
        <p:spPr>
          <a:xfrm>
            <a:off x="1799532" y="1807591"/>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Clr>
                <a:schemeClr val="dk1"/>
              </a:buClr>
              <a:buSzPts val="1100"/>
              <a:buFont typeface="Arial"/>
              <a:buNone/>
            </a:pPr>
            <a:r>
              <a:rPr lang="en">
                <a:solidFill>
                  <a:schemeClr val="dk1"/>
                </a:solidFill>
              </a:rPr>
              <a:t>Safety</a:t>
            </a:r>
            <a:endParaRPr>
              <a:solidFill>
                <a:schemeClr val="dk1"/>
              </a:solidFill>
              <a:latin typeface="Montserrat"/>
              <a:ea typeface="Montserrat"/>
              <a:cs typeface="Montserrat"/>
              <a:sym typeface="Montserrat"/>
            </a:endParaRPr>
          </a:p>
        </p:txBody>
      </p:sp>
      <p:sp>
        <p:nvSpPr>
          <p:cNvPr id="785" name="Google Shape;785;p109"/>
          <p:cNvSpPr txBox="1"/>
          <p:nvPr>
            <p:ph idx="4294967295" type="body"/>
          </p:nvPr>
        </p:nvSpPr>
        <p:spPr>
          <a:xfrm>
            <a:off x="1760904" y="311574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Introduce the Skydio X10D hardware components, including controller</a:t>
            </a:r>
            <a:endParaRPr sz="800">
              <a:solidFill>
                <a:srgbClr val="666666"/>
              </a:solidFill>
            </a:endParaRPr>
          </a:p>
        </p:txBody>
      </p:sp>
      <p:sp>
        <p:nvSpPr>
          <p:cNvPr id="786" name="Google Shape;786;p109"/>
          <p:cNvSpPr txBox="1"/>
          <p:nvPr>
            <p:ph idx="4294967295" type="subTitle"/>
          </p:nvPr>
        </p:nvSpPr>
        <p:spPr>
          <a:xfrm>
            <a:off x="850217" y="2996450"/>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02</a:t>
            </a:r>
            <a:endParaRPr sz="4800">
              <a:solidFill>
                <a:schemeClr val="accent1"/>
              </a:solidFill>
              <a:latin typeface="Montserrat Thin"/>
              <a:ea typeface="Montserrat Thin"/>
              <a:cs typeface="Montserrat Thin"/>
              <a:sym typeface="Montserrat Thin"/>
            </a:endParaRPr>
          </a:p>
        </p:txBody>
      </p:sp>
      <p:sp>
        <p:nvSpPr>
          <p:cNvPr id="787" name="Google Shape;787;p109"/>
          <p:cNvSpPr txBox="1"/>
          <p:nvPr>
            <p:ph idx="4294967295" type="subTitle"/>
          </p:nvPr>
        </p:nvSpPr>
        <p:spPr>
          <a:xfrm>
            <a:off x="1799532" y="2834063"/>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Clr>
                <a:schemeClr val="dk1"/>
              </a:buClr>
              <a:buSzPts val="1100"/>
              <a:buFont typeface="Arial"/>
              <a:buNone/>
            </a:pPr>
            <a:r>
              <a:rPr lang="en">
                <a:solidFill>
                  <a:schemeClr val="dk1"/>
                </a:solidFill>
              </a:rPr>
              <a:t>Hardware Overview</a:t>
            </a:r>
            <a:endParaRPr>
              <a:solidFill>
                <a:schemeClr val="dk1"/>
              </a:solidFill>
              <a:latin typeface="Montserrat"/>
              <a:ea typeface="Montserrat"/>
              <a:cs typeface="Montserrat"/>
              <a:sym typeface="Montserrat"/>
            </a:endParaRPr>
          </a:p>
        </p:txBody>
      </p:sp>
      <p:sp>
        <p:nvSpPr>
          <p:cNvPr id="788" name="Google Shape;788;p109"/>
          <p:cNvSpPr txBox="1"/>
          <p:nvPr>
            <p:ph idx="4294967295" type="body"/>
          </p:nvPr>
        </p:nvSpPr>
        <p:spPr>
          <a:xfrm>
            <a:off x="1760904" y="414221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Prepare your Skydio X10D system for use with radio pairing</a:t>
            </a:r>
            <a:endParaRPr sz="800">
              <a:solidFill>
                <a:srgbClr val="666666"/>
              </a:solidFill>
            </a:endParaRPr>
          </a:p>
        </p:txBody>
      </p:sp>
      <p:sp>
        <p:nvSpPr>
          <p:cNvPr id="789" name="Google Shape;789;p109"/>
          <p:cNvSpPr txBox="1"/>
          <p:nvPr>
            <p:ph idx="4294967295" type="subTitle"/>
          </p:nvPr>
        </p:nvSpPr>
        <p:spPr>
          <a:xfrm>
            <a:off x="850217" y="4022921"/>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03</a:t>
            </a:r>
            <a:endParaRPr sz="4800">
              <a:solidFill>
                <a:schemeClr val="accent1"/>
              </a:solidFill>
              <a:latin typeface="Montserrat Thin"/>
              <a:ea typeface="Montserrat Thin"/>
              <a:cs typeface="Montserrat Thin"/>
              <a:sym typeface="Montserrat Thin"/>
            </a:endParaRPr>
          </a:p>
        </p:txBody>
      </p:sp>
      <p:sp>
        <p:nvSpPr>
          <p:cNvPr id="790" name="Google Shape;790;p109"/>
          <p:cNvSpPr txBox="1"/>
          <p:nvPr>
            <p:ph idx="4294967295" type="subTitle"/>
          </p:nvPr>
        </p:nvSpPr>
        <p:spPr>
          <a:xfrm>
            <a:off x="1799529" y="3860534"/>
            <a:ext cx="23061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System Setup</a:t>
            </a:r>
            <a:endParaRPr>
              <a:solidFill>
                <a:schemeClr val="dk1"/>
              </a:solidFill>
            </a:endParaRPr>
          </a:p>
        </p:txBody>
      </p:sp>
      <p:sp>
        <p:nvSpPr>
          <p:cNvPr id="791" name="Google Shape;791;p109"/>
          <p:cNvSpPr txBox="1"/>
          <p:nvPr>
            <p:ph idx="4294967295" type="body"/>
          </p:nvPr>
        </p:nvSpPr>
        <p:spPr>
          <a:xfrm>
            <a:off x="5706425" y="208927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Manage drones and users across your organization with single dashboard</a:t>
            </a:r>
            <a:endParaRPr sz="800">
              <a:solidFill>
                <a:srgbClr val="666666"/>
              </a:solidFill>
            </a:endParaRPr>
          </a:p>
        </p:txBody>
      </p:sp>
      <p:sp>
        <p:nvSpPr>
          <p:cNvPr id="792" name="Google Shape;792;p109"/>
          <p:cNvSpPr txBox="1"/>
          <p:nvPr>
            <p:ph idx="4294967295" type="subTitle"/>
          </p:nvPr>
        </p:nvSpPr>
        <p:spPr>
          <a:xfrm>
            <a:off x="4795738" y="1969979"/>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04</a:t>
            </a:r>
            <a:endParaRPr sz="4800">
              <a:solidFill>
                <a:schemeClr val="accent1"/>
              </a:solidFill>
              <a:latin typeface="Montserrat Thin"/>
              <a:ea typeface="Montserrat Thin"/>
              <a:cs typeface="Montserrat Thin"/>
              <a:sym typeface="Montserrat Thin"/>
            </a:endParaRPr>
          </a:p>
        </p:txBody>
      </p:sp>
      <p:sp>
        <p:nvSpPr>
          <p:cNvPr id="793" name="Google Shape;793;p109"/>
          <p:cNvSpPr txBox="1"/>
          <p:nvPr>
            <p:ph idx="4294967295" type="subTitle"/>
          </p:nvPr>
        </p:nvSpPr>
        <p:spPr>
          <a:xfrm>
            <a:off x="5745049" y="1807600"/>
            <a:ext cx="30993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Fleet Manager for Offline Drones</a:t>
            </a:r>
            <a:endParaRPr>
              <a:solidFill>
                <a:schemeClr val="dk1"/>
              </a:solidFill>
            </a:endParaRPr>
          </a:p>
        </p:txBody>
      </p:sp>
      <p:sp>
        <p:nvSpPr>
          <p:cNvPr id="794" name="Google Shape;794;p109"/>
          <p:cNvSpPr txBox="1"/>
          <p:nvPr>
            <p:ph idx="4294967295" type="body"/>
          </p:nvPr>
        </p:nvSpPr>
        <p:spPr>
          <a:xfrm>
            <a:off x="5706425" y="311574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Prepare your Skydio X10D for flight with a series of hardware and software checks</a:t>
            </a:r>
            <a:endParaRPr sz="800">
              <a:solidFill>
                <a:srgbClr val="666666"/>
              </a:solidFill>
            </a:endParaRPr>
          </a:p>
        </p:txBody>
      </p:sp>
      <p:sp>
        <p:nvSpPr>
          <p:cNvPr id="795" name="Google Shape;795;p109"/>
          <p:cNvSpPr txBox="1"/>
          <p:nvPr>
            <p:ph idx="4294967295" type="subTitle"/>
          </p:nvPr>
        </p:nvSpPr>
        <p:spPr>
          <a:xfrm>
            <a:off x="4795737" y="2996450"/>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05</a:t>
            </a:r>
            <a:endParaRPr sz="4800">
              <a:solidFill>
                <a:schemeClr val="accent1"/>
              </a:solidFill>
              <a:latin typeface="Montserrat Thin"/>
              <a:ea typeface="Montserrat Thin"/>
              <a:cs typeface="Montserrat Thin"/>
              <a:sym typeface="Montserrat Thin"/>
            </a:endParaRPr>
          </a:p>
        </p:txBody>
      </p:sp>
      <p:sp>
        <p:nvSpPr>
          <p:cNvPr id="796" name="Google Shape;796;p109"/>
          <p:cNvSpPr txBox="1"/>
          <p:nvPr>
            <p:ph idx="4294967295" type="subTitle"/>
          </p:nvPr>
        </p:nvSpPr>
        <p:spPr>
          <a:xfrm>
            <a:off x="5745050" y="2834063"/>
            <a:ext cx="24324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Before you Fly</a:t>
            </a:r>
            <a:endParaRPr>
              <a:solidFill>
                <a:schemeClr val="dk1"/>
              </a:solidFill>
            </a:endParaRPr>
          </a:p>
        </p:txBody>
      </p:sp>
      <p:sp>
        <p:nvSpPr>
          <p:cNvPr id="797" name="Google Shape;797;p10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798" name="Google Shape;798;p109"/>
          <p:cNvSpPr txBox="1"/>
          <p:nvPr>
            <p:ph idx="4294967295" type="body"/>
          </p:nvPr>
        </p:nvSpPr>
        <p:spPr>
          <a:xfrm>
            <a:off x="5706450" y="414899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Create and fly an X10D simulator.</a:t>
            </a:r>
            <a:endParaRPr sz="800">
              <a:solidFill>
                <a:srgbClr val="666666"/>
              </a:solidFill>
            </a:endParaRPr>
          </a:p>
        </p:txBody>
      </p:sp>
      <p:sp>
        <p:nvSpPr>
          <p:cNvPr id="799" name="Google Shape;799;p109"/>
          <p:cNvSpPr txBox="1"/>
          <p:nvPr>
            <p:ph idx="4294967295" type="subTitle"/>
          </p:nvPr>
        </p:nvSpPr>
        <p:spPr>
          <a:xfrm>
            <a:off x="4795762" y="4029700"/>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06</a:t>
            </a:r>
            <a:endParaRPr sz="4800">
              <a:solidFill>
                <a:schemeClr val="accent1"/>
              </a:solidFill>
              <a:latin typeface="Montserrat Thin"/>
              <a:ea typeface="Montserrat Thin"/>
              <a:cs typeface="Montserrat Thin"/>
              <a:sym typeface="Montserrat Thin"/>
            </a:endParaRPr>
          </a:p>
        </p:txBody>
      </p:sp>
      <p:sp>
        <p:nvSpPr>
          <p:cNvPr id="800" name="Google Shape;800;p109"/>
          <p:cNvSpPr txBox="1"/>
          <p:nvPr>
            <p:ph idx="4294967295" type="subTitle"/>
          </p:nvPr>
        </p:nvSpPr>
        <p:spPr>
          <a:xfrm>
            <a:off x="5745075" y="3867313"/>
            <a:ext cx="24324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Paraverse</a:t>
            </a:r>
            <a:endParaRPr>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2" name="Shape 1022"/>
        <p:cNvGrpSpPr/>
        <p:nvPr/>
      </p:nvGrpSpPr>
      <p:grpSpPr>
        <a:xfrm>
          <a:off x="0" y="0"/>
          <a:ext cx="0" cy="0"/>
          <a:chOff x="0" y="0"/>
          <a:chExt cx="0" cy="0"/>
        </a:xfrm>
      </p:grpSpPr>
      <p:sp>
        <p:nvSpPr>
          <p:cNvPr id="1023" name="Google Shape;1023;p127"/>
          <p:cNvSpPr txBox="1"/>
          <p:nvPr>
            <p:ph idx="4294967295" type="body"/>
          </p:nvPr>
        </p:nvSpPr>
        <p:spPr>
          <a:xfrm>
            <a:off x="694951" y="3767325"/>
            <a:ext cx="2163600" cy="642600"/>
          </a:xfrm>
          <a:prstGeom prst="rect">
            <a:avLst/>
          </a:prstGeom>
        </p:spPr>
        <p:txBody>
          <a:bodyPr anchorCtr="0" anchor="t" bIns="91425" lIns="0" spcFirstLastPara="1" rIns="91425" wrap="square" tIns="91425">
            <a:noAutofit/>
          </a:bodyPr>
          <a:lstStyle/>
          <a:p>
            <a:pPr indent="0" lvl="0" marL="0" rtl="0" algn="l">
              <a:spcBef>
                <a:spcPts val="0"/>
              </a:spcBef>
              <a:spcAft>
                <a:spcPts val="1400"/>
              </a:spcAft>
              <a:buClr>
                <a:schemeClr val="dk1"/>
              </a:buClr>
              <a:buSzPts val="600"/>
              <a:buFont typeface="Arial"/>
              <a:buNone/>
            </a:pPr>
            <a:r>
              <a:rPr lang="en" sz="1000">
                <a:solidFill>
                  <a:schemeClr val="dk1"/>
                </a:solidFill>
              </a:rPr>
              <a:t>Ensure a full charge, insert battery using guide rails.</a:t>
            </a:r>
            <a:endParaRPr sz="1000">
              <a:solidFill>
                <a:schemeClr val="dk1"/>
              </a:solidFill>
            </a:endParaRPr>
          </a:p>
        </p:txBody>
      </p:sp>
      <p:sp>
        <p:nvSpPr>
          <p:cNvPr id="1024" name="Google Shape;1024;p127"/>
          <p:cNvSpPr txBox="1"/>
          <p:nvPr>
            <p:ph idx="4294967295" type="subTitle"/>
          </p:nvPr>
        </p:nvSpPr>
        <p:spPr>
          <a:xfrm>
            <a:off x="694944" y="3419856"/>
            <a:ext cx="1911300" cy="4320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Clr>
                <a:schemeClr val="dk1"/>
              </a:buClr>
              <a:buSzPts val="600"/>
              <a:buFont typeface="Arial"/>
              <a:buNone/>
            </a:pPr>
            <a:r>
              <a:rPr b="1" lang="en" sz="1000">
                <a:solidFill>
                  <a:schemeClr val="accent1"/>
                </a:solidFill>
                <a:latin typeface="Montserrat"/>
                <a:ea typeface="Montserrat"/>
                <a:cs typeface="Montserrat"/>
                <a:sym typeface="Montserrat"/>
              </a:rPr>
              <a:t>Insert Battery</a:t>
            </a:r>
            <a:endParaRPr b="1" sz="1000">
              <a:latin typeface="Montserrat"/>
              <a:ea typeface="Montserrat"/>
              <a:cs typeface="Montserrat"/>
              <a:sym typeface="Montserrat"/>
            </a:endParaRPr>
          </a:p>
        </p:txBody>
      </p:sp>
      <p:sp>
        <p:nvSpPr>
          <p:cNvPr id="1025" name="Google Shape;1025;p127"/>
          <p:cNvSpPr txBox="1"/>
          <p:nvPr>
            <p:ph idx="4294967295" type="body"/>
          </p:nvPr>
        </p:nvSpPr>
        <p:spPr>
          <a:xfrm>
            <a:off x="3648449" y="3767325"/>
            <a:ext cx="2321400" cy="5931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sz="1000">
                <a:solidFill>
                  <a:schemeClr val="dk1"/>
                </a:solidFill>
              </a:rPr>
              <a:t>Press and hold battery button for 3 seconds.</a:t>
            </a:r>
            <a:endParaRPr sz="1000">
              <a:solidFill>
                <a:schemeClr val="dk1"/>
              </a:solidFill>
            </a:endParaRPr>
          </a:p>
          <a:p>
            <a:pPr indent="0" lvl="0" marL="0" rtl="0" algn="l">
              <a:spcBef>
                <a:spcPts val="1400"/>
              </a:spcBef>
              <a:spcAft>
                <a:spcPts val="1400"/>
              </a:spcAft>
              <a:buNone/>
            </a:pPr>
            <a:r>
              <a:t/>
            </a:r>
            <a:endParaRPr sz="1000">
              <a:solidFill>
                <a:schemeClr val="dk1"/>
              </a:solidFill>
            </a:endParaRPr>
          </a:p>
        </p:txBody>
      </p:sp>
      <p:sp>
        <p:nvSpPr>
          <p:cNvPr id="1026" name="Google Shape;1026;p127"/>
          <p:cNvSpPr txBox="1"/>
          <p:nvPr>
            <p:ph idx="4294967295" type="subTitle"/>
          </p:nvPr>
        </p:nvSpPr>
        <p:spPr>
          <a:xfrm>
            <a:off x="3648456" y="3419856"/>
            <a:ext cx="2020800" cy="4320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Clr>
                <a:schemeClr val="dk1"/>
              </a:buClr>
              <a:buSzPts val="600"/>
              <a:buFont typeface="Arial"/>
              <a:buNone/>
            </a:pPr>
            <a:r>
              <a:rPr b="1" lang="en" sz="1000">
                <a:solidFill>
                  <a:schemeClr val="accent1"/>
                </a:solidFill>
                <a:latin typeface="Montserrat"/>
                <a:ea typeface="Montserrat"/>
                <a:cs typeface="Montserrat"/>
                <a:sym typeface="Montserrat"/>
              </a:rPr>
              <a:t>Power On Drone</a:t>
            </a:r>
            <a:endParaRPr b="1" sz="1000">
              <a:latin typeface="Montserrat"/>
              <a:ea typeface="Montserrat"/>
              <a:cs typeface="Montserrat"/>
              <a:sym typeface="Montserrat"/>
            </a:endParaRPr>
          </a:p>
        </p:txBody>
      </p:sp>
      <p:sp>
        <p:nvSpPr>
          <p:cNvPr id="1027" name="Google Shape;1027;p127"/>
          <p:cNvSpPr txBox="1"/>
          <p:nvPr>
            <p:ph idx="4294967295" type="body"/>
          </p:nvPr>
        </p:nvSpPr>
        <p:spPr>
          <a:xfrm>
            <a:off x="6702552" y="3767328"/>
            <a:ext cx="2075100" cy="642600"/>
          </a:xfrm>
          <a:prstGeom prst="rect">
            <a:avLst/>
          </a:prstGeom>
        </p:spPr>
        <p:txBody>
          <a:bodyPr anchorCtr="0" anchor="t" bIns="91425" lIns="0" spcFirstLastPara="1" rIns="91425" wrap="square" tIns="91425">
            <a:noAutofit/>
          </a:bodyPr>
          <a:lstStyle/>
          <a:p>
            <a:pPr indent="0" lvl="0" marL="0" rtl="0" algn="l">
              <a:spcBef>
                <a:spcPts val="0"/>
              </a:spcBef>
              <a:spcAft>
                <a:spcPts val="1400"/>
              </a:spcAft>
              <a:buNone/>
            </a:pPr>
            <a:r>
              <a:rPr lang="en" sz="1000">
                <a:solidFill>
                  <a:schemeClr val="dk1"/>
                </a:solidFill>
              </a:rPr>
              <a:t>Press and hold power button for 5 seconds.</a:t>
            </a:r>
            <a:endParaRPr sz="1000">
              <a:solidFill>
                <a:schemeClr val="dk1"/>
              </a:solidFill>
            </a:endParaRPr>
          </a:p>
        </p:txBody>
      </p:sp>
      <p:sp>
        <p:nvSpPr>
          <p:cNvPr id="1028" name="Google Shape;1028;p127"/>
          <p:cNvSpPr txBox="1"/>
          <p:nvPr>
            <p:ph idx="4294967295" type="subTitle"/>
          </p:nvPr>
        </p:nvSpPr>
        <p:spPr>
          <a:xfrm>
            <a:off x="6702552" y="3419856"/>
            <a:ext cx="2075100" cy="432000"/>
          </a:xfrm>
          <a:prstGeom prst="rect">
            <a:avLst/>
          </a:prstGeom>
        </p:spPr>
        <p:txBody>
          <a:bodyPr anchorCtr="0" anchor="ctr" bIns="91425" lIns="0" spcFirstLastPara="1" rIns="91425" wrap="square" tIns="91425">
            <a:noAutofit/>
          </a:bodyPr>
          <a:lstStyle/>
          <a:p>
            <a:pPr indent="0" lvl="0" marL="0" rtl="0" algn="l">
              <a:spcBef>
                <a:spcPts val="0"/>
              </a:spcBef>
              <a:spcAft>
                <a:spcPts val="0"/>
              </a:spcAft>
              <a:buClr>
                <a:schemeClr val="dk1"/>
              </a:buClr>
              <a:buSzPts val="600"/>
              <a:buFont typeface="Arial"/>
              <a:buNone/>
            </a:pPr>
            <a:r>
              <a:rPr b="1" lang="en" sz="1000">
                <a:solidFill>
                  <a:schemeClr val="accent1"/>
                </a:solidFill>
                <a:latin typeface="Montserrat"/>
                <a:ea typeface="Montserrat"/>
                <a:cs typeface="Montserrat"/>
                <a:sym typeface="Montserrat"/>
              </a:rPr>
              <a:t>Power on Controller</a:t>
            </a:r>
            <a:endParaRPr b="1" sz="1000">
              <a:latin typeface="Montserrat"/>
              <a:ea typeface="Montserrat"/>
              <a:cs typeface="Montserrat"/>
              <a:sym typeface="Montserrat"/>
            </a:endParaRPr>
          </a:p>
        </p:txBody>
      </p:sp>
      <p:sp>
        <p:nvSpPr>
          <p:cNvPr id="1029" name="Google Shape;1029;p12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pic>
        <p:nvPicPr>
          <p:cNvPr id="1030" name="Google Shape;1030;p127"/>
          <p:cNvPicPr preferRelativeResize="0"/>
          <p:nvPr/>
        </p:nvPicPr>
        <p:blipFill rotWithShape="1">
          <a:blip r:embed="rId3">
            <a:alphaModFix/>
          </a:blip>
          <a:srcRect b="13568" l="786" r="4544" t="15910"/>
          <a:stretch/>
        </p:blipFill>
        <p:spPr>
          <a:xfrm>
            <a:off x="3697828" y="1894975"/>
            <a:ext cx="2020833" cy="1188726"/>
          </a:xfrm>
          <a:prstGeom prst="rect">
            <a:avLst/>
          </a:prstGeom>
          <a:noFill/>
          <a:ln>
            <a:noFill/>
          </a:ln>
        </p:spPr>
      </p:pic>
      <p:pic>
        <p:nvPicPr>
          <p:cNvPr id="1031" name="Google Shape;1031;p127"/>
          <p:cNvPicPr preferRelativeResize="0"/>
          <p:nvPr/>
        </p:nvPicPr>
        <p:blipFill rotWithShape="1">
          <a:blip r:embed="rId4">
            <a:alphaModFix/>
          </a:blip>
          <a:srcRect b="13125" l="6668" r="5942" t="16537"/>
          <a:stretch/>
        </p:blipFill>
        <p:spPr>
          <a:xfrm>
            <a:off x="737050" y="1894975"/>
            <a:ext cx="1907277" cy="1188721"/>
          </a:xfrm>
          <a:prstGeom prst="rect">
            <a:avLst/>
          </a:prstGeom>
          <a:noFill/>
          <a:ln>
            <a:noFill/>
          </a:ln>
        </p:spPr>
      </p:pic>
      <p:grpSp>
        <p:nvGrpSpPr>
          <p:cNvPr id="1032" name="Google Shape;1032;p127"/>
          <p:cNvGrpSpPr/>
          <p:nvPr/>
        </p:nvGrpSpPr>
        <p:grpSpPr>
          <a:xfrm>
            <a:off x="6766223" y="1803826"/>
            <a:ext cx="1953674" cy="1236452"/>
            <a:chOff x="6718550" y="1883075"/>
            <a:chExt cx="2257800" cy="1295800"/>
          </a:xfrm>
        </p:grpSpPr>
        <p:sp>
          <p:nvSpPr>
            <p:cNvPr id="1033" name="Google Shape;1033;p127"/>
            <p:cNvSpPr/>
            <p:nvPr/>
          </p:nvSpPr>
          <p:spPr>
            <a:xfrm>
              <a:off x="6718550" y="1883075"/>
              <a:ext cx="2257800" cy="1284300"/>
            </a:xfrm>
            <a:prstGeom prst="roundRect">
              <a:avLst>
                <a:gd fmla="val 16667" name="adj"/>
              </a:avLst>
            </a:prstGeom>
            <a:solidFill>
              <a:srgbClr val="EEEE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pic>
          <p:nvPicPr>
            <p:cNvPr id="1034" name="Google Shape;1034;p127"/>
            <p:cNvPicPr preferRelativeResize="0"/>
            <p:nvPr/>
          </p:nvPicPr>
          <p:blipFill rotWithShape="1">
            <a:blip r:embed="rId5">
              <a:alphaModFix/>
            </a:blip>
            <a:srcRect b="40234" l="44641" r="36393" t="43041"/>
            <a:stretch/>
          </p:blipFill>
          <p:spPr>
            <a:xfrm>
              <a:off x="6718550" y="1894575"/>
              <a:ext cx="2257800" cy="1284300"/>
            </a:xfrm>
            <a:prstGeom prst="roundRect">
              <a:avLst>
                <a:gd fmla="val 16667" name="adj"/>
              </a:avLst>
            </a:prstGeom>
            <a:noFill/>
            <a:ln cap="flat" cmpd="sng" w="9525">
              <a:solidFill>
                <a:srgbClr val="53585F"/>
              </a:solidFill>
              <a:prstDash val="solid"/>
              <a:round/>
              <a:headEnd len="sm" w="sm" type="none"/>
              <a:tailEnd len="sm" w="sm" type="none"/>
            </a:ln>
          </p:spPr>
        </p:pic>
      </p:grpSp>
      <p:sp>
        <p:nvSpPr>
          <p:cNvPr id="1035" name="Google Shape;1035;p127"/>
          <p:cNvSpPr txBox="1"/>
          <p:nvPr>
            <p:ph idx="4294967295" type="ctrTitle"/>
          </p:nvPr>
        </p:nvSpPr>
        <p:spPr>
          <a:xfrm>
            <a:off x="95235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System Setup |</a:t>
            </a:r>
            <a:r>
              <a:rPr b="0" lang="en"/>
              <a:t> Power On</a:t>
            </a:r>
            <a:endParaRPr b="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9" name="Shape 1039"/>
        <p:cNvGrpSpPr/>
        <p:nvPr/>
      </p:nvGrpSpPr>
      <p:grpSpPr>
        <a:xfrm>
          <a:off x="0" y="0"/>
          <a:ext cx="0" cy="0"/>
          <a:chOff x="0" y="0"/>
          <a:chExt cx="0" cy="0"/>
        </a:xfrm>
      </p:grpSpPr>
      <p:sp>
        <p:nvSpPr>
          <p:cNvPr id="1040" name="Google Shape;1040;p128"/>
          <p:cNvSpPr txBox="1"/>
          <p:nvPr>
            <p:ph idx="4"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041" name="Google Shape;1041;p128"/>
          <p:cNvSpPr txBox="1"/>
          <p:nvPr>
            <p:ph idx="1" type="body"/>
          </p:nvPr>
        </p:nvSpPr>
        <p:spPr>
          <a:xfrm>
            <a:off x="950975" y="1837950"/>
            <a:ext cx="4381500" cy="1925700"/>
          </a:xfrm>
          <a:prstGeom prst="rect">
            <a:avLst/>
          </a:prstGeom>
        </p:spPr>
        <p:txBody>
          <a:bodyPr anchorCtr="0" anchor="t" bIns="91425" lIns="91425" spcFirstLastPara="1" rIns="91425" wrap="square" tIns="91425">
            <a:normAutofit lnSpcReduction="10000"/>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Select your language when first powering on</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English | Spanish | Ukrainian</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Can change language later by going to Global Settings &gt; Information &gt; Language</a:t>
            </a:r>
            <a:endParaRPr sz="1000">
              <a:solidFill>
                <a:schemeClr val="dk1"/>
              </a:solidFill>
              <a:latin typeface="Montserrat Medium"/>
              <a:ea typeface="Montserrat Medium"/>
              <a:cs typeface="Montserrat Medium"/>
              <a:sym typeface="Montserrat Medium"/>
            </a:endParaRPr>
          </a:p>
          <a:p>
            <a:pPr indent="0" lvl="0" marL="0" rtl="0" algn="l">
              <a:lnSpc>
                <a:spcPct val="150000"/>
              </a:lnSpc>
              <a:spcBef>
                <a:spcPts val="1000"/>
              </a:spcBef>
              <a:spcAft>
                <a:spcPts val="0"/>
              </a:spcAft>
              <a:buNone/>
            </a:pPr>
            <a:r>
              <a:rPr b="1" lang="en" sz="1000">
                <a:solidFill>
                  <a:schemeClr val="dk1"/>
                </a:solidFill>
                <a:latin typeface="Montserrat"/>
                <a:ea typeface="Montserrat"/>
                <a:cs typeface="Montserrat"/>
                <a:sym typeface="Montserrat"/>
              </a:rPr>
              <a:t>Set a controller password</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Skydio does not store controller passwords</a:t>
            </a:r>
            <a:endParaRPr sz="1000">
              <a:solidFill>
                <a:schemeClr val="dk1"/>
              </a:solidFill>
              <a:latin typeface="Montserrat Medium"/>
              <a:ea typeface="Montserrat Medium"/>
              <a:cs typeface="Montserrat Medium"/>
              <a:sym typeface="Montserrat Medium"/>
            </a:endParaRPr>
          </a:p>
        </p:txBody>
      </p:sp>
      <p:sp>
        <p:nvSpPr>
          <p:cNvPr id="1042" name="Google Shape;1042;p128"/>
          <p:cNvSpPr txBox="1"/>
          <p:nvPr/>
        </p:nvSpPr>
        <p:spPr>
          <a:xfrm>
            <a:off x="950974" y="923550"/>
            <a:ext cx="7546800" cy="916800"/>
          </a:xfrm>
          <a:prstGeom prst="rect">
            <a:avLst/>
          </a:prstGeom>
          <a:noFill/>
          <a:ln>
            <a:noFill/>
          </a:ln>
        </p:spPr>
        <p:txBody>
          <a:bodyPr anchorCtr="0" anchor="t" bIns="45725" lIns="0" spcFirstLastPara="1" rIns="45725" wrap="square" tIns="91425">
            <a:noAutofit/>
          </a:bodyPr>
          <a:lstStyle/>
          <a:p>
            <a:pPr indent="0" lvl="0" marL="0" rtl="0" algn="l">
              <a:lnSpc>
                <a:spcPct val="95000"/>
              </a:lnSpc>
              <a:spcBef>
                <a:spcPts val="0"/>
              </a:spcBef>
              <a:spcAft>
                <a:spcPts val="0"/>
              </a:spcAft>
              <a:buNone/>
            </a:pPr>
            <a:r>
              <a:rPr b="1" lang="en" sz="2400">
                <a:latin typeface="Montserrat"/>
                <a:ea typeface="Montserrat"/>
                <a:cs typeface="Montserrat"/>
                <a:sym typeface="Montserrat"/>
              </a:rPr>
              <a:t>System Setup |</a:t>
            </a:r>
            <a:r>
              <a:rPr lang="en" sz="2400">
                <a:latin typeface="Montserrat"/>
                <a:ea typeface="Montserrat"/>
                <a:cs typeface="Montserrat"/>
                <a:sym typeface="Montserrat"/>
              </a:rPr>
              <a:t> Logging In (Non-WiFi Enabled)</a:t>
            </a:r>
            <a:endParaRPr sz="2400">
              <a:solidFill>
                <a:srgbClr val="000000"/>
              </a:solidFill>
              <a:latin typeface="Montserrat"/>
              <a:ea typeface="Montserrat"/>
              <a:cs typeface="Montserrat"/>
              <a:sym typeface="Montserrat"/>
            </a:endParaRPr>
          </a:p>
        </p:txBody>
      </p:sp>
      <p:pic>
        <p:nvPicPr>
          <p:cNvPr id="1043" name="Google Shape;1043;p128"/>
          <p:cNvPicPr preferRelativeResize="0"/>
          <p:nvPr/>
        </p:nvPicPr>
        <p:blipFill rotWithShape="1">
          <a:blip r:embed="rId3">
            <a:alphaModFix/>
          </a:blip>
          <a:srcRect b="37084" l="25228" r="42696" t="39260"/>
          <a:stretch/>
        </p:blipFill>
        <p:spPr>
          <a:xfrm>
            <a:off x="5289275" y="1840350"/>
            <a:ext cx="3503400" cy="1614900"/>
          </a:xfrm>
          <a:prstGeom prst="roundRect">
            <a:avLst>
              <a:gd fmla="val 3028" name="adj"/>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7" name="Shape 1047"/>
        <p:cNvGrpSpPr/>
        <p:nvPr/>
      </p:nvGrpSpPr>
      <p:grpSpPr>
        <a:xfrm>
          <a:off x="0" y="0"/>
          <a:ext cx="0" cy="0"/>
          <a:chOff x="0" y="0"/>
          <a:chExt cx="0" cy="0"/>
        </a:xfrm>
      </p:grpSpPr>
      <p:sp>
        <p:nvSpPr>
          <p:cNvPr id="1048" name="Google Shape;1048;p129"/>
          <p:cNvSpPr txBox="1"/>
          <p:nvPr>
            <p:ph idx="4"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049" name="Google Shape;1049;p129"/>
          <p:cNvSpPr txBox="1"/>
          <p:nvPr>
            <p:ph idx="1" type="body"/>
          </p:nvPr>
        </p:nvSpPr>
        <p:spPr>
          <a:xfrm>
            <a:off x="950975" y="1837950"/>
            <a:ext cx="3984600" cy="1925700"/>
          </a:xfrm>
          <a:prstGeom prst="rect">
            <a:avLst/>
          </a:prstGeom>
        </p:spPr>
        <p:txBody>
          <a:bodyPr anchorCtr="0" anchor="t" bIns="91425" lIns="91425" spcFirstLastPara="1" rIns="91425" wrap="square" tIns="91425">
            <a:normAutofit/>
          </a:bodyPr>
          <a:lstStyle/>
          <a:p>
            <a:pPr indent="-292100" lvl="0" marL="457200" rtl="0" algn="l">
              <a:lnSpc>
                <a:spcPct val="15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Enter the email associated with your Fleet Manager for Offline Drones</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Enter the 6 digit code sent to that email</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Create a PIN for your controller profile</a:t>
            </a:r>
            <a:endParaRPr sz="1000">
              <a:solidFill>
                <a:schemeClr val="dk1"/>
              </a:solidFill>
              <a:latin typeface="Montserrat Medium"/>
              <a:ea typeface="Montserrat Medium"/>
              <a:cs typeface="Montserrat Medium"/>
              <a:sym typeface="Montserrat Medium"/>
            </a:endParaRPr>
          </a:p>
          <a:p>
            <a:pPr indent="-292100" lvl="1" marL="914400" rtl="0" algn="l">
              <a:lnSpc>
                <a:spcPct val="150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Used for changing user profiles </a:t>
            </a:r>
            <a:endParaRPr sz="1000">
              <a:solidFill>
                <a:schemeClr val="dk1"/>
              </a:solidFill>
              <a:latin typeface="Montserrat Medium"/>
              <a:ea typeface="Montserrat Medium"/>
              <a:cs typeface="Montserrat Medium"/>
              <a:sym typeface="Montserrat Medium"/>
            </a:endParaRPr>
          </a:p>
        </p:txBody>
      </p:sp>
      <p:sp>
        <p:nvSpPr>
          <p:cNvPr id="1050" name="Google Shape;1050;p129"/>
          <p:cNvSpPr txBox="1"/>
          <p:nvPr/>
        </p:nvSpPr>
        <p:spPr>
          <a:xfrm>
            <a:off x="950974" y="923550"/>
            <a:ext cx="7546800" cy="916800"/>
          </a:xfrm>
          <a:prstGeom prst="rect">
            <a:avLst/>
          </a:prstGeom>
          <a:noFill/>
          <a:ln>
            <a:noFill/>
          </a:ln>
        </p:spPr>
        <p:txBody>
          <a:bodyPr anchorCtr="0" anchor="t" bIns="45725" lIns="0" spcFirstLastPara="1" rIns="45725" wrap="square" tIns="91425">
            <a:noAutofit/>
          </a:bodyPr>
          <a:lstStyle/>
          <a:p>
            <a:pPr indent="0" lvl="0" marL="0" rtl="0" algn="l">
              <a:lnSpc>
                <a:spcPct val="95000"/>
              </a:lnSpc>
              <a:spcBef>
                <a:spcPts val="0"/>
              </a:spcBef>
              <a:spcAft>
                <a:spcPts val="0"/>
              </a:spcAft>
              <a:buNone/>
            </a:pPr>
            <a:r>
              <a:rPr b="1" lang="en" sz="2400">
                <a:latin typeface="Montserrat"/>
                <a:ea typeface="Montserrat"/>
                <a:cs typeface="Montserrat"/>
                <a:sym typeface="Montserrat"/>
              </a:rPr>
              <a:t>System Setup |</a:t>
            </a:r>
            <a:r>
              <a:rPr lang="en" sz="2400">
                <a:latin typeface="Montserrat"/>
                <a:ea typeface="Montserrat"/>
                <a:cs typeface="Montserrat"/>
                <a:sym typeface="Montserrat"/>
              </a:rPr>
              <a:t> Logging In (WiFi-Enabled)</a:t>
            </a:r>
            <a:endParaRPr sz="2400">
              <a:solidFill>
                <a:srgbClr val="000000"/>
              </a:solidFill>
              <a:latin typeface="Montserrat"/>
              <a:ea typeface="Montserrat"/>
              <a:cs typeface="Montserrat"/>
              <a:sym typeface="Montserrat"/>
            </a:endParaRPr>
          </a:p>
        </p:txBody>
      </p:sp>
      <p:pic>
        <p:nvPicPr>
          <p:cNvPr id="1051" name="Google Shape;1051;p129"/>
          <p:cNvPicPr preferRelativeResize="0"/>
          <p:nvPr/>
        </p:nvPicPr>
        <p:blipFill rotWithShape="1">
          <a:blip r:embed="rId3">
            <a:alphaModFix/>
          </a:blip>
          <a:srcRect b="29140" l="14902" r="14407" t="13990"/>
          <a:stretch/>
        </p:blipFill>
        <p:spPr>
          <a:xfrm>
            <a:off x="5155875" y="1533150"/>
            <a:ext cx="3494400" cy="1602900"/>
          </a:xfrm>
          <a:prstGeom prst="roundRect">
            <a:avLst>
              <a:gd fmla="val 9391" name="adj"/>
            </a:avLst>
          </a:prstGeom>
          <a:noFill/>
          <a:ln>
            <a:noFill/>
          </a:ln>
        </p:spPr>
      </p:pic>
      <p:pic>
        <p:nvPicPr>
          <p:cNvPr id="1052" name="Google Shape;1052;p129"/>
          <p:cNvPicPr preferRelativeResize="0"/>
          <p:nvPr/>
        </p:nvPicPr>
        <p:blipFill rotWithShape="1">
          <a:blip r:embed="rId4">
            <a:alphaModFix/>
          </a:blip>
          <a:srcRect b="0" l="602" r="662" t="0"/>
          <a:stretch/>
        </p:blipFill>
        <p:spPr>
          <a:xfrm>
            <a:off x="5155875" y="3223200"/>
            <a:ext cx="3494400" cy="163298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6" name="Shape 1056"/>
        <p:cNvGrpSpPr/>
        <p:nvPr/>
      </p:nvGrpSpPr>
      <p:grpSpPr>
        <a:xfrm>
          <a:off x="0" y="0"/>
          <a:ext cx="0" cy="0"/>
          <a:chOff x="0" y="0"/>
          <a:chExt cx="0" cy="0"/>
        </a:xfrm>
      </p:grpSpPr>
      <p:sp>
        <p:nvSpPr>
          <p:cNvPr id="1057" name="Google Shape;1057;p130"/>
          <p:cNvSpPr txBox="1"/>
          <p:nvPr>
            <p:ph idx="4"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058" name="Google Shape;1058;p130"/>
          <p:cNvSpPr txBox="1"/>
          <p:nvPr>
            <p:ph idx="1" type="body"/>
          </p:nvPr>
        </p:nvSpPr>
        <p:spPr>
          <a:xfrm>
            <a:off x="950975" y="1837950"/>
            <a:ext cx="4189800" cy="1925700"/>
          </a:xfrm>
          <a:prstGeom prst="rect">
            <a:avLst/>
          </a:prstGeom>
        </p:spPr>
        <p:txBody>
          <a:bodyPr anchorCtr="0" anchor="t" bIns="91425" lIns="91425" spcFirstLastPara="1" rIns="91425" wrap="square" tIns="91425">
            <a:normAutofit/>
          </a:bodyPr>
          <a:lstStyle/>
          <a:p>
            <a:pPr indent="-292100" lvl="0" marL="457200" rtl="0" algn="l">
              <a:lnSpc>
                <a:spcPct val="15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Global Settings &gt; Select Your Account &gt; Add Another Account</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Enter email associated with your Skydio Cloud account</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Enter the 6 digit code sent to that email</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Create a PIN to easily switch between profiles</a:t>
            </a:r>
            <a:endParaRPr sz="1000">
              <a:solidFill>
                <a:schemeClr val="dk1"/>
              </a:solidFill>
              <a:latin typeface="Montserrat Medium"/>
              <a:ea typeface="Montserrat Medium"/>
              <a:cs typeface="Montserrat Medium"/>
              <a:sym typeface="Montserrat Medium"/>
            </a:endParaRPr>
          </a:p>
        </p:txBody>
      </p:sp>
      <p:sp>
        <p:nvSpPr>
          <p:cNvPr id="1059" name="Google Shape;1059;p130"/>
          <p:cNvSpPr txBox="1"/>
          <p:nvPr/>
        </p:nvSpPr>
        <p:spPr>
          <a:xfrm>
            <a:off x="950974" y="923550"/>
            <a:ext cx="7546800" cy="916800"/>
          </a:xfrm>
          <a:prstGeom prst="rect">
            <a:avLst/>
          </a:prstGeom>
          <a:noFill/>
          <a:ln>
            <a:noFill/>
          </a:ln>
        </p:spPr>
        <p:txBody>
          <a:bodyPr anchorCtr="0" anchor="t" bIns="45725" lIns="0" spcFirstLastPara="1" rIns="45725" wrap="square" tIns="91425">
            <a:noAutofit/>
          </a:bodyPr>
          <a:lstStyle/>
          <a:p>
            <a:pPr indent="0" lvl="0" marL="0" rtl="0" algn="l">
              <a:lnSpc>
                <a:spcPct val="95000"/>
              </a:lnSpc>
              <a:spcBef>
                <a:spcPts val="0"/>
              </a:spcBef>
              <a:spcAft>
                <a:spcPts val="0"/>
              </a:spcAft>
              <a:buNone/>
            </a:pPr>
            <a:r>
              <a:rPr b="1" lang="en" sz="2400">
                <a:latin typeface="Montserrat"/>
                <a:ea typeface="Montserrat"/>
                <a:cs typeface="Montserrat"/>
                <a:sym typeface="Montserrat"/>
              </a:rPr>
              <a:t>System Setup |</a:t>
            </a:r>
            <a:r>
              <a:rPr lang="en" sz="2400">
                <a:latin typeface="Montserrat"/>
                <a:ea typeface="Montserrat"/>
                <a:cs typeface="Montserrat"/>
                <a:sym typeface="Montserrat"/>
              </a:rPr>
              <a:t> User Profiles (WiFi-Enabled)</a:t>
            </a:r>
            <a:endParaRPr sz="2400">
              <a:solidFill>
                <a:srgbClr val="000000"/>
              </a:solidFill>
              <a:latin typeface="Montserrat"/>
              <a:ea typeface="Montserrat"/>
              <a:cs typeface="Montserrat"/>
              <a:sym typeface="Montserrat"/>
            </a:endParaRPr>
          </a:p>
        </p:txBody>
      </p:sp>
      <p:pic>
        <p:nvPicPr>
          <p:cNvPr id="1060" name="Google Shape;1060;p130"/>
          <p:cNvPicPr preferRelativeResize="0"/>
          <p:nvPr/>
        </p:nvPicPr>
        <p:blipFill rotWithShape="1">
          <a:blip r:embed="rId3">
            <a:alphaModFix/>
          </a:blip>
          <a:srcRect b="0" l="0" r="57334" t="0"/>
          <a:stretch/>
        </p:blipFill>
        <p:spPr>
          <a:xfrm>
            <a:off x="5573125" y="1837950"/>
            <a:ext cx="2512500" cy="2717100"/>
          </a:xfrm>
          <a:prstGeom prst="roundRect">
            <a:avLst>
              <a:gd fmla="val 6639" name="adj"/>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4" name="Shape 1064"/>
        <p:cNvGrpSpPr/>
        <p:nvPr/>
      </p:nvGrpSpPr>
      <p:grpSpPr>
        <a:xfrm>
          <a:off x="0" y="0"/>
          <a:ext cx="0" cy="0"/>
          <a:chOff x="0" y="0"/>
          <a:chExt cx="0" cy="0"/>
        </a:xfrm>
      </p:grpSpPr>
      <p:sp>
        <p:nvSpPr>
          <p:cNvPr id="1065" name="Google Shape;1065;p131"/>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sp>
        <p:nvSpPr>
          <p:cNvPr id="1066" name="Google Shape;1066;p131"/>
          <p:cNvSpPr txBox="1"/>
          <p:nvPr>
            <p:ph idx="1" type="body"/>
          </p:nvPr>
        </p:nvSpPr>
        <p:spPr>
          <a:xfrm>
            <a:off x="950976" y="1837944"/>
            <a:ext cx="43431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Pairing b</a:t>
            </a:r>
            <a:r>
              <a:rPr lang="en" sz="1000">
                <a:solidFill>
                  <a:schemeClr val="dk1"/>
                </a:solidFill>
              </a:rPr>
              <a:t>inds aircraft and controller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Insert USB-C cable into controller and drone (rear port)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Pairing channel is auto selected when USB-C cable is attached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Can pair many aircraft to a single controller</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Must disconnect USB-C cable from aircraft before flight</a:t>
            </a:r>
            <a:endParaRPr sz="1000">
              <a:solidFill>
                <a:schemeClr val="dk1"/>
              </a:solidFill>
            </a:endParaRPr>
          </a:p>
        </p:txBody>
      </p:sp>
      <p:sp>
        <p:nvSpPr>
          <p:cNvPr id="1067" name="Google Shape;1067;p131"/>
          <p:cNvSpPr txBox="1"/>
          <p:nvPr>
            <p:ph type="ctrTitle"/>
          </p:nvPr>
        </p:nvSpPr>
        <p:spPr>
          <a:xfrm>
            <a:off x="95235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System Setup |</a:t>
            </a:r>
            <a:r>
              <a:rPr b="0" lang="en"/>
              <a:t> Pairing</a:t>
            </a:r>
            <a:endParaRPr b="0"/>
          </a:p>
        </p:txBody>
      </p:sp>
      <p:pic>
        <p:nvPicPr>
          <p:cNvPr id="1068" name="Google Shape;1068;p131" title="CS_X10_media_ill_controller_drone_pairing.png"/>
          <p:cNvPicPr preferRelativeResize="0"/>
          <p:nvPr/>
        </p:nvPicPr>
        <p:blipFill>
          <a:blip r:embed="rId3">
            <a:alphaModFix/>
          </a:blip>
          <a:stretch>
            <a:fillRect/>
          </a:stretch>
        </p:blipFill>
        <p:spPr>
          <a:xfrm>
            <a:off x="5104913" y="1840350"/>
            <a:ext cx="3545124" cy="225032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2" name="Shape 1072"/>
        <p:cNvGrpSpPr/>
        <p:nvPr/>
      </p:nvGrpSpPr>
      <p:grpSpPr>
        <a:xfrm>
          <a:off x="0" y="0"/>
          <a:ext cx="0" cy="0"/>
          <a:chOff x="0" y="0"/>
          <a:chExt cx="0" cy="0"/>
        </a:xfrm>
      </p:grpSpPr>
      <p:sp>
        <p:nvSpPr>
          <p:cNvPr id="1073" name="Google Shape;1073;p132"/>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074" name="Google Shape;1074;p132"/>
          <p:cNvSpPr txBox="1"/>
          <p:nvPr>
            <p:ph type="title"/>
          </p:nvPr>
        </p:nvSpPr>
        <p:spPr>
          <a:xfrm>
            <a:off x="1273200" y="1514850"/>
            <a:ext cx="6597600" cy="211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Practical</a:t>
            </a:r>
            <a:r>
              <a:rPr lang="en"/>
              <a:t> Application</a:t>
            </a:r>
            <a:endParaRPr/>
          </a:p>
          <a:p>
            <a:pPr indent="0" lvl="0" marL="0" rtl="0" algn="ctr">
              <a:spcBef>
                <a:spcPts val="0"/>
              </a:spcBef>
              <a:spcAft>
                <a:spcPts val="0"/>
              </a:spcAft>
              <a:buNone/>
            </a:pPr>
            <a:r>
              <a:rPr lang="en" sz="2000"/>
              <a:t>Assemble, Power On, Log In, Pair</a:t>
            </a:r>
            <a:endParaRPr sz="20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8" name="Shape 1078"/>
        <p:cNvGrpSpPr/>
        <p:nvPr/>
      </p:nvGrpSpPr>
      <p:grpSpPr>
        <a:xfrm>
          <a:off x="0" y="0"/>
          <a:ext cx="0" cy="0"/>
          <a:chOff x="0" y="0"/>
          <a:chExt cx="0" cy="0"/>
        </a:xfrm>
      </p:grpSpPr>
      <p:sp>
        <p:nvSpPr>
          <p:cNvPr id="1079" name="Google Shape;1079;p133"/>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080" name="Google Shape;1080;p133"/>
          <p:cNvSpPr txBox="1"/>
          <p:nvPr>
            <p:ph type="title"/>
          </p:nvPr>
        </p:nvSpPr>
        <p:spPr>
          <a:xfrm>
            <a:off x="952200" y="1521550"/>
            <a:ext cx="6597600" cy="21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Skydio Fleet Manager </a:t>
            </a:r>
            <a:endParaRPr/>
          </a:p>
          <a:p>
            <a:pPr indent="0" lvl="0" marL="0" rtl="0" algn="l">
              <a:spcBef>
                <a:spcPts val="0"/>
              </a:spcBef>
              <a:spcAft>
                <a:spcPts val="0"/>
              </a:spcAft>
              <a:buNone/>
            </a:pPr>
            <a:r>
              <a:rPr lang="en"/>
              <a:t>For Offline Drones</a:t>
            </a:r>
            <a:endParaRPr>
              <a:latin typeface="Montserrat SemiBold"/>
              <a:ea typeface="Montserrat SemiBold"/>
              <a:cs typeface="Montserrat SemiBold"/>
              <a:sym typeface="Montserrat SemiBold"/>
            </a:endParaRPr>
          </a:p>
        </p:txBody>
      </p:sp>
      <p:sp>
        <p:nvSpPr>
          <p:cNvPr id="1081" name="Google Shape;1081;p133"/>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04</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5" name="Shape 1085"/>
        <p:cNvGrpSpPr/>
        <p:nvPr/>
      </p:nvGrpSpPr>
      <p:grpSpPr>
        <a:xfrm>
          <a:off x="0" y="0"/>
          <a:ext cx="0" cy="0"/>
          <a:chOff x="0" y="0"/>
          <a:chExt cx="0" cy="0"/>
        </a:xfrm>
      </p:grpSpPr>
      <p:sp>
        <p:nvSpPr>
          <p:cNvPr id="1086" name="Google Shape;1086;p134"/>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Skydio Fleet Manager for Offline Drones |</a:t>
            </a:r>
            <a:r>
              <a:rPr b="0" lang="en"/>
              <a:t> Overview</a:t>
            </a:r>
            <a:endParaRPr b="0"/>
          </a:p>
        </p:txBody>
      </p:sp>
      <p:sp>
        <p:nvSpPr>
          <p:cNvPr id="1087" name="Google Shape;1087;p134"/>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sp>
        <p:nvSpPr>
          <p:cNvPr id="1088" name="Google Shape;1088;p134"/>
          <p:cNvSpPr txBox="1"/>
          <p:nvPr>
            <p:ph idx="1" type="body"/>
          </p:nvPr>
        </p:nvSpPr>
        <p:spPr>
          <a:xfrm>
            <a:off x="950976" y="1837944"/>
            <a:ext cx="43431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Manage your fleet and operators via Skydio Offline Cloud Portal</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Keep your drone up to date and review support resources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Securely maintain inventory of your equipment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Self-serve application of software updates</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Contact support and issue feedback as needed</a:t>
            </a:r>
            <a:endParaRPr sz="1000">
              <a:solidFill>
                <a:schemeClr val="dk1"/>
              </a:solidFill>
            </a:endParaRPr>
          </a:p>
        </p:txBody>
      </p:sp>
      <p:pic>
        <p:nvPicPr>
          <p:cNvPr id="1089" name="Google Shape;1089;p134" title="Screenshot 2025-08-14 104925.png"/>
          <p:cNvPicPr preferRelativeResize="0"/>
          <p:nvPr/>
        </p:nvPicPr>
        <p:blipFill rotWithShape="1">
          <a:blip r:embed="rId3">
            <a:alphaModFix/>
          </a:blip>
          <a:srcRect b="0" l="0" r="35786" t="0"/>
          <a:stretch/>
        </p:blipFill>
        <p:spPr>
          <a:xfrm>
            <a:off x="5396200" y="1894775"/>
            <a:ext cx="3503100" cy="2253600"/>
          </a:xfrm>
          <a:prstGeom prst="roundRect">
            <a:avLst>
              <a:gd fmla="val 3555" name="adj"/>
            </a:avLst>
          </a:prstGeom>
          <a:noFill/>
          <a:ln cap="flat" cmpd="sng" w="9525">
            <a:solidFill>
              <a:srgbClr val="E0DFDE"/>
            </a:solidFill>
            <a:prstDash val="solid"/>
            <a:round/>
            <a:headEnd len="sm" w="sm" type="none"/>
            <a:tailEnd len="sm" w="sm" type="none"/>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3" name="Shape 1093"/>
        <p:cNvGrpSpPr/>
        <p:nvPr/>
      </p:nvGrpSpPr>
      <p:grpSpPr>
        <a:xfrm>
          <a:off x="0" y="0"/>
          <a:ext cx="0" cy="0"/>
          <a:chOff x="0" y="0"/>
          <a:chExt cx="0" cy="0"/>
        </a:xfrm>
      </p:grpSpPr>
      <p:sp>
        <p:nvSpPr>
          <p:cNvPr id="1094" name="Google Shape;1094;p13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sp>
        <p:nvSpPr>
          <p:cNvPr id="1095" name="Google Shape;1095;p135"/>
          <p:cNvSpPr txBox="1"/>
          <p:nvPr>
            <p:ph idx="2" type="body"/>
          </p:nvPr>
        </p:nvSpPr>
        <p:spPr>
          <a:xfrm>
            <a:off x="950975" y="1837953"/>
            <a:ext cx="4278300" cy="28521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Org Admins must add their pilots and assign roles/permissions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Organization Admin |</a:t>
            </a:r>
            <a:r>
              <a:rPr lang="en" sz="1000">
                <a:solidFill>
                  <a:schemeClr val="dk1"/>
                </a:solidFill>
              </a:rPr>
              <a:t> Manage system level settings (fleet, settings, users, integrations, etc…)</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Remote Pilot |</a:t>
            </a:r>
            <a:r>
              <a:rPr lang="en" sz="1000">
                <a:solidFill>
                  <a:schemeClr val="dk1"/>
                </a:solidFill>
              </a:rPr>
              <a:t> Required to fly over cellular connectivity, can plan and run missions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Cloud User |</a:t>
            </a:r>
            <a:r>
              <a:rPr lang="en" sz="1000">
                <a:solidFill>
                  <a:schemeClr val="dk1"/>
                </a:solidFill>
              </a:rPr>
              <a:t> View data and run reports </a:t>
            </a:r>
            <a:endParaRPr sz="1000">
              <a:solidFill>
                <a:schemeClr val="dk1"/>
              </a:solidFill>
            </a:endParaRPr>
          </a:p>
          <a:p>
            <a:pPr indent="-292100" lvl="1" marL="914400" rtl="0" algn="l">
              <a:lnSpc>
                <a:spcPct val="150000"/>
              </a:lnSpc>
              <a:spcBef>
                <a:spcPts val="1000"/>
              </a:spcBef>
              <a:spcAft>
                <a:spcPts val="1000"/>
              </a:spcAft>
              <a:buClr>
                <a:schemeClr val="dk1"/>
              </a:buClr>
              <a:buSzPts val="1000"/>
              <a:buChar char="○"/>
            </a:pPr>
            <a:r>
              <a:rPr b="1" lang="en" sz="1000">
                <a:solidFill>
                  <a:schemeClr val="dk1"/>
                </a:solidFill>
                <a:latin typeface="Montserrat"/>
                <a:ea typeface="Montserrat"/>
                <a:cs typeface="Montserrat"/>
                <a:sym typeface="Montserrat"/>
              </a:rPr>
              <a:t>Pilot |</a:t>
            </a:r>
            <a:r>
              <a:rPr lang="en" sz="1000">
                <a:solidFill>
                  <a:schemeClr val="dk1"/>
                </a:solidFill>
                <a:latin typeface="Montserrat"/>
                <a:ea typeface="Montserrat"/>
                <a:cs typeface="Montserrat"/>
                <a:sym typeface="Montserrat"/>
              </a:rPr>
              <a:t> </a:t>
            </a:r>
            <a:r>
              <a:rPr lang="en" sz="1000">
                <a:solidFill>
                  <a:schemeClr val="dk1"/>
                </a:solidFill>
              </a:rPr>
              <a:t>No access. </a:t>
            </a:r>
            <a:endParaRPr sz="1000">
              <a:solidFill>
                <a:schemeClr val="dk1"/>
              </a:solidFill>
            </a:endParaRPr>
          </a:p>
        </p:txBody>
      </p:sp>
      <p:sp>
        <p:nvSpPr>
          <p:cNvPr id="1096" name="Google Shape;1096;p135"/>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Clr>
                <a:schemeClr val="dk1"/>
              </a:buClr>
              <a:buSzPts val="1100"/>
              <a:buFont typeface="Arial"/>
              <a:buNone/>
            </a:pPr>
            <a:r>
              <a:rPr lang="en"/>
              <a:t>Skydio Fleet Manager for Offline Drones |</a:t>
            </a:r>
            <a:r>
              <a:rPr b="0" lang="en"/>
              <a:t> Invite Users</a:t>
            </a:r>
            <a:endParaRPr b="0"/>
          </a:p>
        </p:txBody>
      </p:sp>
      <p:pic>
        <p:nvPicPr>
          <p:cNvPr id="1097" name="Google Shape;1097;p135"/>
          <p:cNvPicPr preferRelativeResize="0"/>
          <p:nvPr/>
        </p:nvPicPr>
        <p:blipFill>
          <a:blip r:embed="rId3">
            <a:alphaModFix/>
          </a:blip>
          <a:stretch>
            <a:fillRect/>
          </a:stretch>
        </p:blipFill>
        <p:spPr>
          <a:xfrm>
            <a:off x="5316200" y="1837944"/>
            <a:ext cx="3122400" cy="2852100"/>
          </a:xfrm>
          <a:prstGeom prst="roundRect">
            <a:avLst>
              <a:gd fmla="val 3901" name="adj"/>
            </a:avLst>
          </a:prstGeom>
          <a:noFill/>
          <a:ln cap="flat" cmpd="sng" w="9525">
            <a:solidFill>
              <a:srgbClr val="E0DFDE"/>
            </a:solidFill>
            <a:prstDash val="solid"/>
            <a:round/>
            <a:headEnd len="sm" w="sm" type="none"/>
            <a:tailEnd len="sm" w="sm" type="none"/>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1" name="Shape 1101"/>
        <p:cNvGrpSpPr/>
        <p:nvPr/>
      </p:nvGrpSpPr>
      <p:grpSpPr>
        <a:xfrm>
          <a:off x="0" y="0"/>
          <a:ext cx="0" cy="0"/>
          <a:chOff x="0" y="0"/>
          <a:chExt cx="0" cy="0"/>
        </a:xfrm>
      </p:grpSpPr>
      <p:sp>
        <p:nvSpPr>
          <p:cNvPr id="1102" name="Google Shape;1102;p13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sp>
        <p:nvSpPr>
          <p:cNvPr id="1103" name="Google Shape;1103;p136"/>
          <p:cNvSpPr txBox="1"/>
          <p:nvPr>
            <p:ph idx="4" type="body"/>
          </p:nvPr>
        </p:nvSpPr>
        <p:spPr>
          <a:xfrm>
            <a:off x="950975" y="1837950"/>
            <a:ext cx="39918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Only Org Admins can claim devices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Claim devices individually or bulk upload via .CSV</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Devices must be added in order to produce software updates</a:t>
            </a:r>
            <a:endParaRPr sz="1000">
              <a:solidFill>
                <a:schemeClr val="dk1"/>
              </a:solidFill>
            </a:endParaRPr>
          </a:p>
        </p:txBody>
      </p:sp>
      <p:sp>
        <p:nvSpPr>
          <p:cNvPr id="1104" name="Google Shape;1104;p136"/>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Clr>
                <a:schemeClr val="dk1"/>
              </a:buClr>
              <a:buSzPts val="1100"/>
              <a:buFont typeface="Arial"/>
              <a:buNone/>
            </a:pPr>
            <a:r>
              <a:rPr lang="en"/>
              <a:t>Skydio Fleet Manager for Offline Drones |</a:t>
            </a:r>
            <a:r>
              <a:rPr b="0" lang="en"/>
              <a:t> Claim Devices</a:t>
            </a:r>
            <a:endParaRPr/>
          </a:p>
        </p:txBody>
      </p:sp>
      <p:pic>
        <p:nvPicPr>
          <p:cNvPr id="1105" name="Google Shape;1105;p136"/>
          <p:cNvPicPr preferRelativeResize="0"/>
          <p:nvPr/>
        </p:nvPicPr>
        <p:blipFill>
          <a:blip r:embed="rId3">
            <a:alphaModFix/>
          </a:blip>
          <a:stretch>
            <a:fillRect/>
          </a:stretch>
        </p:blipFill>
        <p:spPr>
          <a:xfrm>
            <a:off x="5023025" y="1837945"/>
            <a:ext cx="3708900" cy="2198400"/>
          </a:xfrm>
          <a:prstGeom prst="roundRect">
            <a:avLst>
              <a:gd fmla="val 3644" name="adj"/>
            </a:avLst>
          </a:prstGeom>
          <a:noFill/>
          <a:ln cap="flat" cmpd="sng" w="9525">
            <a:solidFill>
              <a:srgbClr val="E0DFDE"/>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sp>
        <p:nvSpPr>
          <p:cNvPr id="805" name="Google Shape;805;p110"/>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806" name="Google Shape;806;p110"/>
          <p:cNvSpPr txBox="1"/>
          <p:nvPr>
            <p:ph type="title"/>
          </p:nvPr>
        </p:nvSpPr>
        <p:spPr>
          <a:xfrm>
            <a:off x="952200" y="1521550"/>
            <a:ext cx="6597600" cy="21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Safety</a:t>
            </a:r>
            <a:endParaRPr/>
          </a:p>
          <a:p>
            <a:pPr indent="0" lvl="0" marL="0" rtl="0" algn="l">
              <a:spcBef>
                <a:spcPts val="0"/>
              </a:spcBef>
              <a:spcAft>
                <a:spcPts val="0"/>
              </a:spcAft>
              <a:buNone/>
            </a:pPr>
            <a:r>
              <a:rPr lang="en"/>
              <a:t>Guidelines</a:t>
            </a:r>
            <a:endParaRPr/>
          </a:p>
        </p:txBody>
      </p:sp>
      <p:sp>
        <p:nvSpPr>
          <p:cNvPr id="807" name="Google Shape;807;p110"/>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01</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9" name="Shape 1109"/>
        <p:cNvGrpSpPr/>
        <p:nvPr/>
      </p:nvGrpSpPr>
      <p:grpSpPr>
        <a:xfrm>
          <a:off x="0" y="0"/>
          <a:ext cx="0" cy="0"/>
          <a:chOff x="0" y="0"/>
          <a:chExt cx="0" cy="0"/>
        </a:xfrm>
      </p:grpSpPr>
      <p:pic>
        <p:nvPicPr>
          <p:cNvPr id="1110" name="Google Shape;1110;p137"/>
          <p:cNvPicPr preferRelativeResize="0"/>
          <p:nvPr/>
        </p:nvPicPr>
        <p:blipFill rotWithShape="1">
          <a:blip r:embed="rId3">
            <a:alphaModFix/>
          </a:blip>
          <a:srcRect b="12359" l="33650" r="4583" t="42004"/>
          <a:stretch/>
        </p:blipFill>
        <p:spPr>
          <a:xfrm>
            <a:off x="5041225" y="1837944"/>
            <a:ext cx="3777900" cy="1744500"/>
          </a:xfrm>
          <a:prstGeom prst="roundRect">
            <a:avLst>
              <a:gd fmla="val 5705" name="adj"/>
            </a:avLst>
          </a:prstGeom>
          <a:noFill/>
          <a:ln cap="flat" cmpd="sng" w="9525">
            <a:solidFill>
              <a:srgbClr val="E0DFDE"/>
            </a:solidFill>
            <a:prstDash val="solid"/>
            <a:round/>
            <a:headEnd len="sm" w="sm" type="none"/>
            <a:tailEnd len="sm" w="sm" type="none"/>
          </a:ln>
        </p:spPr>
      </p:pic>
      <p:sp>
        <p:nvSpPr>
          <p:cNvPr id="1111" name="Google Shape;1111;p137"/>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Clr>
                <a:schemeClr val="dk1"/>
              </a:buClr>
              <a:buSzPts val="1100"/>
              <a:buFont typeface="Arial"/>
              <a:buNone/>
            </a:pPr>
            <a:r>
              <a:rPr lang="en"/>
              <a:t>Skydio Fleet Manager for Offline Drones |</a:t>
            </a:r>
            <a:r>
              <a:rPr b="0" lang="en"/>
              <a:t> Manage Software Licenses</a:t>
            </a:r>
            <a:endParaRPr/>
          </a:p>
        </p:txBody>
      </p:sp>
      <p:sp>
        <p:nvSpPr>
          <p:cNvPr id="1112" name="Google Shape;1112;p137"/>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113" name="Google Shape;1113;p137"/>
          <p:cNvSpPr txBox="1"/>
          <p:nvPr>
            <p:ph idx="1" type="body"/>
          </p:nvPr>
        </p:nvSpPr>
        <p:spPr>
          <a:xfrm>
            <a:off x="950975" y="1837950"/>
            <a:ext cx="39918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S</a:t>
            </a:r>
            <a:r>
              <a:rPr lang="en" sz="1000">
                <a:solidFill>
                  <a:schemeClr val="dk1"/>
                </a:solidFill>
              </a:rPr>
              <a:t>oftware licenses must be applied to eligible drones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Settings &gt; Licenses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Apply/move licenses to any drone in your fleet</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Must generate, download, and install update to apply the features</a:t>
            </a:r>
            <a:endParaRPr sz="1000">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7" name="Shape 1117"/>
        <p:cNvGrpSpPr/>
        <p:nvPr/>
      </p:nvGrpSpPr>
      <p:grpSpPr>
        <a:xfrm>
          <a:off x="0" y="0"/>
          <a:ext cx="0" cy="0"/>
          <a:chOff x="0" y="0"/>
          <a:chExt cx="0" cy="0"/>
        </a:xfrm>
      </p:grpSpPr>
      <p:pic>
        <p:nvPicPr>
          <p:cNvPr id="1118" name="Google Shape;1118;p138" title="FlightSets.jpg"/>
          <p:cNvPicPr preferRelativeResize="0"/>
          <p:nvPr/>
        </p:nvPicPr>
        <p:blipFill rotWithShape="1">
          <a:blip r:embed="rId3">
            <a:alphaModFix/>
          </a:blip>
          <a:srcRect b="0" l="0" r="0" t="0"/>
          <a:stretch/>
        </p:blipFill>
        <p:spPr>
          <a:xfrm>
            <a:off x="5041225" y="2552450"/>
            <a:ext cx="3777900" cy="2360400"/>
          </a:xfrm>
          <a:prstGeom prst="roundRect">
            <a:avLst>
              <a:gd fmla="val 3493" name="adj"/>
            </a:avLst>
          </a:prstGeom>
          <a:noFill/>
          <a:ln cap="flat" cmpd="sng" w="9525">
            <a:solidFill>
              <a:srgbClr val="E0DFDE"/>
            </a:solidFill>
            <a:prstDash val="solid"/>
            <a:round/>
            <a:headEnd len="sm" w="sm" type="none"/>
            <a:tailEnd len="sm" w="sm" type="none"/>
          </a:ln>
        </p:spPr>
      </p:pic>
      <p:sp>
        <p:nvSpPr>
          <p:cNvPr id="1119" name="Google Shape;1119;p138"/>
          <p:cNvSpPr txBox="1"/>
          <p:nvPr>
            <p:ph type="ctrTitle"/>
          </p:nvPr>
        </p:nvSpPr>
        <p:spPr>
          <a:xfrm>
            <a:off x="950976" y="923544"/>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Clr>
                <a:schemeClr val="dk1"/>
              </a:buClr>
              <a:buSzPts val="1100"/>
              <a:buFont typeface="Arial"/>
              <a:buNone/>
            </a:pPr>
            <a:r>
              <a:rPr lang="en"/>
              <a:t>Skydio Fleet Manager for Offline Drones |</a:t>
            </a:r>
            <a:r>
              <a:rPr b="0" lang="en"/>
              <a:t> Flight Settings</a:t>
            </a:r>
            <a:endParaRPr/>
          </a:p>
        </p:txBody>
      </p:sp>
      <p:sp>
        <p:nvSpPr>
          <p:cNvPr id="1120" name="Google Shape;1120;p138"/>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121" name="Google Shape;1121;p138"/>
          <p:cNvSpPr txBox="1"/>
          <p:nvPr>
            <p:ph idx="1" type="body"/>
          </p:nvPr>
        </p:nvSpPr>
        <p:spPr>
          <a:xfrm>
            <a:off x="950975" y="1837950"/>
            <a:ext cx="3991800" cy="29088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Establishes default settings for all aircraft in your fleet</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Customize default settings </a:t>
            </a:r>
            <a:r>
              <a:rPr lang="en" sz="1000">
                <a:solidFill>
                  <a:schemeClr val="dk1"/>
                </a:solidFill>
              </a:rPr>
              <a:t>org-wide</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Flight Controls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Lighting</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Return Behavior &amp; Lost Connection</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Must generate a Configurations Only update and apply to the aircraft </a:t>
            </a:r>
            <a:endParaRPr sz="1000">
              <a:solidFill>
                <a:schemeClr val="dk1"/>
              </a:solidFill>
            </a:endParaRPr>
          </a:p>
        </p:txBody>
      </p:sp>
      <p:pic>
        <p:nvPicPr>
          <p:cNvPr id="1122" name="Google Shape;1122;p138" title="Flightpolicy.jpg"/>
          <p:cNvPicPr preferRelativeResize="0"/>
          <p:nvPr/>
        </p:nvPicPr>
        <p:blipFill rotWithShape="1">
          <a:blip r:embed="rId4">
            <a:alphaModFix/>
          </a:blip>
          <a:srcRect b="5249" l="0" r="0" t="0"/>
          <a:stretch/>
        </p:blipFill>
        <p:spPr>
          <a:xfrm>
            <a:off x="5041225" y="1732675"/>
            <a:ext cx="3777900" cy="744900"/>
          </a:xfrm>
          <a:prstGeom prst="roundRect">
            <a:avLst>
              <a:gd fmla="val 9293" name="adj"/>
            </a:avLst>
          </a:prstGeom>
          <a:noFill/>
          <a:ln cap="flat" cmpd="sng" w="9525">
            <a:solidFill>
              <a:srgbClr val="E0DFDE"/>
            </a:solidFill>
            <a:prstDash val="solid"/>
            <a:round/>
            <a:headEnd len="sm" w="sm" type="none"/>
            <a:tailEnd len="sm" w="sm" type="none"/>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6" name="Shape 1126"/>
        <p:cNvGrpSpPr/>
        <p:nvPr/>
      </p:nvGrpSpPr>
      <p:grpSpPr>
        <a:xfrm>
          <a:off x="0" y="0"/>
          <a:ext cx="0" cy="0"/>
          <a:chOff x="0" y="0"/>
          <a:chExt cx="0" cy="0"/>
        </a:xfrm>
      </p:grpSpPr>
      <p:sp>
        <p:nvSpPr>
          <p:cNvPr id="1127" name="Google Shape;1127;p139"/>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128" name="Google Shape;1128;p139"/>
          <p:cNvSpPr txBox="1"/>
          <p:nvPr>
            <p:ph type="title"/>
          </p:nvPr>
        </p:nvSpPr>
        <p:spPr>
          <a:xfrm>
            <a:off x="1273200" y="1514850"/>
            <a:ext cx="6597600" cy="211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Practical Application</a:t>
            </a:r>
            <a:endParaRPr/>
          </a:p>
          <a:p>
            <a:pPr indent="0" lvl="0" marL="0" rtl="0" algn="ctr">
              <a:spcBef>
                <a:spcPts val="0"/>
              </a:spcBef>
              <a:spcAft>
                <a:spcPts val="0"/>
              </a:spcAft>
              <a:buNone/>
            </a:pPr>
            <a:r>
              <a:rPr lang="en" sz="2000"/>
              <a:t>Log in, Add users, Claim devices, Apply flight settings</a:t>
            </a:r>
            <a:endParaRPr sz="20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2" name="Shape 1132"/>
        <p:cNvGrpSpPr/>
        <p:nvPr/>
      </p:nvGrpSpPr>
      <p:grpSpPr>
        <a:xfrm>
          <a:off x="0" y="0"/>
          <a:ext cx="0" cy="0"/>
          <a:chOff x="0" y="0"/>
          <a:chExt cx="0" cy="0"/>
        </a:xfrm>
      </p:grpSpPr>
      <p:sp>
        <p:nvSpPr>
          <p:cNvPr id="1133" name="Google Shape;1133;p140"/>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134" name="Google Shape;1134;p140"/>
          <p:cNvSpPr txBox="1"/>
          <p:nvPr>
            <p:ph type="title"/>
          </p:nvPr>
        </p:nvSpPr>
        <p:spPr>
          <a:xfrm>
            <a:off x="952200" y="1521550"/>
            <a:ext cx="6597600" cy="21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Before </a:t>
            </a:r>
            <a:endParaRPr/>
          </a:p>
          <a:p>
            <a:pPr indent="0" lvl="0" marL="0" rtl="0" algn="l">
              <a:spcBef>
                <a:spcPts val="0"/>
              </a:spcBef>
              <a:spcAft>
                <a:spcPts val="0"/>
              </a:spcAft>
              <a:buNone/>
            </a:pPr>
            <a:r>
              <a:rPr lang="en"/>
              <a:t>You Fly</a:t>
            </a:r>
            <a:endParaRPr>
              <a:latin typeface="Montserrat SemiBold"/>
              <a:ea typeface="Montserrat SemiBold"/>
              <a:cs typeface="Montserrat SemiBold"/>
              <a:sym typeface="Montserrat SemiBold"/>
            </a:endParaRPr>
          </a:p>
        </p:txBody>
      </p:sp>
      <p:sp>
        <p:nvSpPr>
          <p:cNvPr id="1135" name="Google Shape;1135;p140"/>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05</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9" name="Shape 1139"/>
        <p:cNvGrpSpPr/>
        <p:nvPr/>
      </p:nvGrpSpPr>
      <p:grpSpPr>
        <a:xfrm>
          <a:off x="0" y="0"/>
          <a:ext cx="0" cy="0"/>
          <a:chOff x="0" y="0"/>
          <a:chExt cx="0" cy="0"/>
        </a:xfrm>
      </p:grpSpPr>
      <p:sp>
        <p:nvSpPr>
          <p:cNvPr id="1140" name="Google Shape;1140;p141"/>
          <p:cNvSpPr txBox="1"/>
          <p:nvPr>
            <p:ph type="ctrTitle"/>
          </p:nvPr>
        </p:nvSpPr>
        <p:spPr>
          <a:xfrm>
            <a:off x="952300" y="923200"/>
            <a:ext cx="77772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Before You Fly</a:t>
            </a:r>
            <a:r>
              <a:rPr lang="en"/>
              <a:t> |</a:t>
            </a:r>
            <a:r>
              <a:rPr b="0" lang="en"/>
              <a:t> </a:t>
            </a:r>
            <a:r>
              <a:rPr b="0" lang="en"/>
              <a:t>Importing Maps (Non-WiFi Enabled)</a:t>
            </a:r>
            <a:endParaRPr/>
          </a:p>
        </p:txBody>
      </p:sp>
      <p:sp>
        <p:nvSpPr>
          <p:cNvPr id="1141" name="Google Shape;1141;p141"/>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142" name="Google Shape;1142;p141"/>
          <p:cNvSpPr txBox="1"/>
          <p:nvPr>
            <p:ph idx="1" type="body"/>
          </p:nvPr>
        </p:nvSpPr>
        <p:spPr>
          <a:xfrm>
            <a:off x="950975" y="1837950"/>
            <a:ext cx="3621000" cy="28095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Maps</a:t>
            </a:r>
            <a:r>
              <a:rPr lang="en" sz="1000">
                <a:solidFill>
                  <a:schemeClr val="dk1"/>
                </a:solidFill>
              </a:rPr>
              <a:t> are n</a:t>
            </a:r>
            <a:r>
              <a:rPr lang="en" sz="1000">
                <a:solidFill>
                  <a:schemeClr val="dk1"/>
                </a:solidFill>
              </a:rPr>
              <a:t>ot required to fly, but improve SA</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Drone can still navigate without maps, your GPS Skills still work</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Must be </a:t>
            </a:r>
            <a:r>
              <a:rPr b="1" lang="en" sz="1000">
                <a:solidFill>
                  <a:schemeClr val="dk1"/>
                </a:solidFill>
                <a:latin typeface="Montserrat"/>
                <a:ea typeface="Montserrat"/>
                <a:cs typeface="Montserrat"/>
                <a:sym typeface="Montserrat"/>
              </a:rPr>
              <a:t>.mbtiles</a:t>
            </a:r>
            <a:r>
              <a:rPr lang="en" sz="1000">
                <a:solidFill>
                  <a:schemeClr val="dk1"/>
                </a:solidFill>
              </a:rPr>
              <a:t> format</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View and manage maps in Map Library</a:t>
            </a:r>
            <a:endParaRPr sz="1000">
              <a:solidFill>
                <a:schemeClr val="dk1"/>
              </a:solidFill>
            </a:endParaRPr>
          </a:p>
        </p:txBody>
      </p:sp>
      <p:pic>
        <p:nvPicPr>
          <p:cNvPr id="1143" name="Google Shape;1143;p141"/>
          <p:cNvPicPr preferRelativeResize="0"/>
          <p:nvPr/>
        </p:nvPicPr>
        <p:blipFill>
          <a:blip r:embed="rId3">
            <a:alphaModFix/>
          </a:blip>
          <a:stretch>
            <a:fillRect/>
          </a:stretch>
        </p:blipFill>
        <p:spPr>
          <a:xfrm>
            <a:off x="4691264" y="1837944"/>
            <a:ext cx="4038300" cy="1863600"/>
          </a:xfrm>
          <a:prstGeom prst="roundRect">
            <a:avLst>
              <a:gd fmla="val 3541" name="adj"/>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7" name="Shape 1147"/>
        <p:cNvGrpSpPr/>
        <p:nvPr/>
      </p:nvGrpSpPr>
      <p:grpSpPr>
        <a:xfrm>
          <a:off x="0" y="0"/>
          <a:ext cx="0" cy="0"/>
          <a:chOff x="0" y="0"/>
          <a:chExt cx="0" cy="0"/>
        </a:xfrm>
      </p:grpSpPr>
      <p:sp>
        <p:nvSpPr>
          <p:cNvPr id="1148" name="Google Shape;1148;p142"/>
          <p:cNvSpPr txBox="1"/>
          <p:nvPr>
            <p:ph type="ctrTitle"/>
          </p:nvPr>
        </p:nvSpPr>
        <p:spPr>
          <a:xfrm>
            <a:off x="952300" y="923200"/>
            <a:ext cx="76752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Before You Fly |</a:t>
            </a:r>
            <a:r>
              <a:rPr b="0" lang="en"/>
              <a:t> Importing Maps (WiFi Enabled)</a:t>
            </a:r>
            <a:endParaRPr/>
          </a:p>
        </p:txBody>
      </p:sp>
      <p:sp>
        <p:nvSpPr>
          <p:cNvPr id="1149" name="Google Shape;1149;p142"/>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150" name="Google Shape;1150;p142"/>
          <p:cNvSpPr txBox="1"/>
          <p:nvPr>
            <p:ph idx="1" type="body"/>
          </p:nvPr>
        </p:nvSpPr>
        <p:spPr>
          <a:xfrm>
            <a:off x="950975" y="1837950"/>
            <a:ext cx="3872700" cy="28095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Connect controller to Wifi</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Navigate to </a:t>
            </a:r>
            <a:r>
              <a:rPr b="1" lang="en" sz="1000">
                <a:solidFill>
                  <a:schemeClr val="dk1"/>
                </a:solidFill>
                <a:latin typeface="Montserrat"/>
                <a:ea typeface="Montserrat"/>
                <a:cs typeface="Montserrat"/>
                <a:sym typeface="Montserrat"/>
              </a:rPr>
              <a:t>Info</a:t>
            </a:r>
            <a:r>
              <a:rPr lang="en" sz="1000">
                <a:solidFill>
                  <a:schemeClr val="dk1"/>
                </a:solidFill>
              </a:rPr>
              <a:t> &gt; </a:t>
            </a:r>
            <a:r>
              <a:rPr b="1" lang="en" sz="1000">
                <a:solidFill>
                  <a:schemeClr val="dk1"/>
                </a:solidFill>
                <a:latin typeface="Montserrat"/>
                <a:ea typeface="Montserrat"/>
                <a:cs typeface="Montserrat"/>
                <a:sym typeface="Montserrat"/>
              </a:rPr>
              <a:t>Download maps</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Adjust map centerpoint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3.5 mile x 3.5 mile area downloaded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Disable Wifi when complete (as needed)</a:t>
            </a:r>
            <a:endParaRPr sz="1000">
              <a:solidFill>
                <a:schemeClr val="dk1"/>
              </a:solidFill>
            </a:endParaRPr>
          </a:p>
          <a:p>
            <a:pPr indent="0" lvl="0" marL="457200" rtl="0" algn="l">
              <a:lnSpc>
                <a:spcPct val="150000"/>
              </a:lnSpc>
              <a:spcBef>
                <a:spcPts val="1000"/>
              </a:spcBef>
              <a:spcAft>
                <a:spcPts val="1000"/>
              </a:spcAft>
              <a:buNone/>
            </a:pPr>
            <a:r>
              <a:t/>
            </a:r>
            <a:endParaRPr sz="1000">
              <a:solidFill>
                <a:schemeClr val="dk1"/>
              </a:solidFill>
            </a:endParaRPr>
          </a:p>
        </p:txBody>
      </p:sp>
      <p:pic>
        <p:nvPicPr>
          <p:cNvPr id="1151" name="Google Shape;1151;p142"/>
          <p:cNvPicPr preferRelativeResize="0"/>
          <p:nvPr/>
        </p:nvPicPr>
        <p:blipFill>
          <a:blip r:embed="rId3">
            <a:alphaModFix/>
          </a:blip>
          <a:stretch>
            <a:fillRect/>
          </a:stretch>
        </p:blipFill>
        <p:spPr>
          <a:xfrm>
            <a:off x="4793383" y="1837950"/>
            <a:ext cx="3834092" cy="18636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5" name="Shape 1155"/>
        <p:cNvGrpSpPr/>
        <p:nvPr/>
      </p:nvGrpSpPr>
      <p:grpSpPr>
        <a:xfrm>
          <a:off x="0" y="0"/>
          <a:ext cx="0" cy="0"/>
          <a:chOff x="0" y="0"/>
          <a:chExt cx="0" cy="0"/>
        </a:xfrm>
      </p:grpSpPr>
      <p:sp>
        <p:nvSpPr>
          <p:cNvPr id="1156" name="Google Shape;1156;p143"/>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157" name="Google Shape;1157;p143"/>
          <p:cNvSpPr txBox="1"/>
          <p:nvPr/>
        </p:nvSpPr>
        <p:spPr>
          <a:xfrm>
            <a:off x="952300" y="923544"/>
            <a:ext cx="6889800" cy="916800"/>
          </a:xfrm>
          <a:prstGeom prst="rect">
            <a:avLst/>
          </a:prstGeom>
          <a:noFill/>
          <a:ln>
            <a:noFill/>
          </a:ln>
        </p:spPr>
        <p:txBody>
          <a:bodyPr anchorCtr="0" anchor="t" bIns="91425" lIns="0" spcFirstLastPara="1" rIns="91425" wrap="square" tIns="91425">
            <a:noAutofit/>
          </a:bodyPr>
          <a:lstStyle/>
          <a:p>
            <a:pPr indent="0" lvl="0" marL="0" rtl="0" algn="l">
              <a:lnSpc>
                <a:spcPct val="95000"/>
              </a:lnSpc>
              <a:spcBef>
                <a:spcPts val="0"/>
              </a:spcBef>
              <a:spcAft>
                <a:spcPts val="0"/>
              </a:spcAft>
              <a:buClr>
                <a:schemeClr val="dk1"/>
              </a:buClr>
              <a:buSzPts val="1100"/>
              <a:buFont typeface="Arial"/>
              <a:buNone/>
            </a:pPr>
            <a:r>
              <a:rPr b="1" lang="en" sz="2400">
                <a:solidFill>
                  <a:schemeClr val="dk1"/>
                </a:solidFill>
                <a:latin typeface="Montserrat"/>
                <a:ea typeface="Montserrat"/>
                <a:cs typeface="Montserrat"/>
                <a:sym typeface="Montserrat"/>
              </a:rPr>
              <a:t>Before You Fly |</a:t>
            </a:r>
            <a:r>
              <a:rPr lang="en" sz="2400">
                <a:solidFill>
                  <a:schemeClr val="dk1"/>
                </a:solidFill>
                <a:latin typeface="Montserrat"/>
                <a:ea typeface="Montserrat"/>
                <a:cs typeface="Montserrat"/>
                <a:sym typeface="Montserrat"/>
              </a:rPr>
              <a:t> Importing Maps</a:t>
            </a:r>
            <a:endParaRPr sz="2400">
              <a:solidFill>
                <a:srgbClr val="000000"/>
              </a:solidFill>
              <a:latin typeface="Montserrat"/>
              <a:ea typeface="Montserrat"/>
              <a:cs typeface="Montserrat"/>
              <a:sym typeface="Montserrat"/>
            </a:endParaRPr>
          </a:p>
        </p:txBody>
      </p:sp>
      <p:pic>
        <p:nvPicPr>
          <p:cNvPr id="1158" name="Google Shape;1158;p143"/>
          <p:cNvPicPr preferRelativeResize="0"/>
          <p:nvPr/>
        </p:nvPicPr>
        <p:blipFill>
          <a:blip r:embed="rId3">
            <a:alphaModFix/>
          </a:blip>
          <a:stretch>
            <a:fillRect/>
          </a:stretch>
        </p:blipFill>
        <p:spPr>
          <a:xfrm>
            <a:off x="1658622" y="1507025"/>
            <a:ext cx="5837100" cy="3471000"/>
          </a:xfrm>
          <a:prstGeom prst="roundRect">
            <a:avLst>
              <a:gd fmla="val 3063" name="adj"/>
            </a:avLst>
          </a:prstGeom>
          <a:noFill/>
          <a:ln cap="flat" cmpd="sng" w="9525">
            <a:solidFill>
              <a:srgbClr val="6C6E6D"/>
            </a:solidFill>
            <a:prstDash val="solid"/>
            <a:round/>
            <a:headEnd len="sm" w="sm" type="none"/>
            <a:tailEnd len="sm" w="sm" type="none"/>
          </a:ln>
        </p:spPr>
      </p:pic>
      <p:sp>
        <p:nvSpPr>
          <p:cNvPr id="1159" name="Google Shape;1159;p143"/>
          <p:cNvSpPr/>
          <p:nvPr/>
        </p:nvSpPr>
        <p:spPr>
          <a:xfrm>
            <a:off x="1658622" y="4817150"/>
            <a:ext cx="1236600" cy="160800"/>
          </a:xfrm>
          <a:prstGeom prst="roundRect">
            <a:avLst>
              <a:gd fmla="val 16667" name="adj"/>
            </a:avLst>
          </a:prstGeom>
          <a:no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
        <p:nvSpPr>
          <p:cNvPr id="1160" name="Google Shape;1160;p143"/>
          <p:cNvSpPr/>
          <p:nvPr/>
        </p:nvSpPr>
        <p:spPr>
          <a:xfrm>
            <a:off x="1648278" y="1600167"/>
            <a:ext cx="1338300" cy="1590900"/>
          </a:xfrm>
          <a:prstGeom prst="roundRect">
            <a:avLst>
              <a:gd fmla="val 8237" name="adj"/>
            </a:avLst>
          </a:prstGeom>
          <a:no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
        <p:nvSpPr>
          <p:cNvPr id="1161" name="Google Shape;1161;p143"/>
          <p:cNvSpPr/>
          <p:nvPr/>
        </p:nvSpPr>
        <p:spPr>
          <a:xfrm>
            <a:off x="6523112" y="4310625"/>
            <a:ext cx="618600" cy="160800"/>
          </a:xfrm>
          <a:prstGeom prst="roundRect">
            <a:avLst>
              <a:gd fmla="val 16667" name="adj"/>
            </a:avLst>
          </a:prstGeom>
          <a:no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
        <p:nvSpPr>
          <p:cNvPr id="1162" name="Google Shape;1162;p143"/>
          <p:cNvSpPr/>
          <p:nvPr/>
        </p:nvSpPr>
        <p:spPr>
          <a:xfrm>
            <a:off x="1951095" y="4157108"/>
            <a:ext cx="513000" cy="160800"/>
          </a:xfrm>
          <a:prstGeom prst="roundRect">
            <a:avLst>
              <a:gd fmla="val 16667" name="adj"/>
            </a:avLst>
          </a:prstGeom>
          <a:no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6" name="Shape 1166"/>
        <p:cNvGrpSpPr/>
        <p:nvPr/>
      </p:nvGrpSpPr>
      <p:grpSpPr>
        <a:xfrm>
          <a:off x="0" y="0"/>
          <a:ext cx="0" cy="0"/>
          <a:chOff x="0" y="0"/>
          <a:chExt cx="0" cy="0"/>
        </a:xfrm>
      </p:grpSpPr>
      <p:sp>
        <p:nvSpPr>
          <p:cNvPr id="1167" name="Google Shape;1167;p144"/>
          <p:cNvSpPr txBox="1"/>
          <p:nvPr>
            <p:ph type="ctrTitle"/>
          </p:nvPr>
        </p:nvSpPr>
        <p:spPr>
          <a:xfrm>
            <a:off x="952300" y="923200"/>
            <a:ext cx="73770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Before You Fly |</a:t>
            </a:r>
            <a:r>
              <a:rPr b="0" lang="en"/>
              <a:t> Importing Map Layers</a:t>
            </a:r>
            <a:endParaRPr/>
          </a:p>
        </p:txBody>
      </p:sp>
      <p:sp>
        <p:nvSpPr>
          <p:cNvPr id="1168" name="Google Shape;1168;p144"/>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169" name="Google Shape;1169;p144"/>
          <p:cNvSpPr txBox="1"/>
          <p:nvPr>
            <p:ph idx="1" type="body"/>
          </p:nvPr>
        </p:nvSpPr>
        <p:spPr>
          <a:xfrm>
            <a:off x="950975" y="1837950"/>
            <a:ext cx="4056000" cy="2809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Microhard (MH) Radio Only*</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Import KML/KMZ, GeoJSON, GeoTIFF, or GeoPDF files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Allows pilots to use standardized map layers when participating in emergency response ops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Choose which layers are displayed at any point throughout the flight </a:t>
            </a:r>
            <a:endParaRPr sz="1000">
              <a:solidFill>
                <a:schemeClr val="dk1"/>
              </a:solidFill>
            </a:endParaRPr>
          </a:p>
          <a:p>
            <a:pPr indent="0" lvl="0" marL="457200" rtl="0" algn="l">
              <a:lnSpc>
                <a:spcPct val="150000"/>
              </a:lnSpc>
              <a:spcBef>
                <a:spcPts val="1000"/>
              </a:spcBef>
              <a:spcAft>
                <a:spcPts val="1000"/>
              </a:spcAft>
              <a:buNone/>
            </a:pPr>
            <a:r>
              <a:t/>
            </a:r>
            <a:endParaRPr sz="1000">
              <a:solidFill>
                <a:schemeClr val="dk1"/>
              </a:solidFill>
            </a:endParaRPr>
          </a:p>
        </p:txBody>
      </p:sp>
      <p:pic>
        <p:nvPicPr>
          <p:cNvPr id="1170" name="Google Shape;1170;p144" title="Map Layers 4 rounded.png"/>
          <p:cNvPicPr preferRelativeResize="0"/>
          <p:nvPr/>
        </p:nvPicPr>
        <p:blipFill>
          <a:blip r:embed="rId3">
            <a:alphaModFix/>
          </a:blip>
          <a:stretch>
            <a:fillRect/>
          </a:stretch>
        </p:blipFill>
        <p:spPr>
          <a:xfrm>
            <a:off x="5531021" y="1832163"/>
            <a:ext cx="3216640" cy="1484224"/>
          </a:xfrm>
          <a:prstGeom prst="rect">
            <a:avLst/>
          </a:prstGeom>
          <a:noFill/>
          <a:ln>
            <a:noFill/>
          </a:ln>
        </p:spPr>
      </p:pic>
      <p:pic>
        <p:nvPicPr>
          <p:cNvPr id="1171" name="Google Shape;1171;p144" title="map_layers_demo8_rounded.png"/>
          <p:cNvPicPr preferRelativeResize="0"/>
          <p:nvPr/>
        </p:nvPicPr>
        <p:blipFill>
          <a:blip r:embed="rId4">
            <a:alphaModFix/>
          </a:blip>
          <a:stretch>
            <a:fillRect/>
          </a:stretch>
        </p:blipFill>
        <p:spPr>
          <a:xfrm>
            <a:off x="5531051" y="3380026"/>
            <a:ext cx="3216573" cy="148422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5" name="Shape 1175"/>
        <p:cNvGrpSpPr/>
        <p:nvPr/>
      </p:nvGrpSpPr>
      <p:grpSpPr>
        <a:xfrm>
          <a:off x="0" y="0"/>
          <a:ext cx="0" cy="0"/>
          <a:chOff x="0" y="0"/>
          <a:chExt cx="0" cy="0"/>
        </a:xfrm>
      </p:grpSpPr>
      <p:sp>
        <p:nvSpPr>
          <p:cNvPr id="1176" name="Google Shape;1176;p145"/>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sp>
        <p:nvSpPr>
          <p:cNvPr id="1177" name="Google Shape;1177;p145"/>
          <p:cNvSpPr txBox="1"/>
          <p:nvPr>
            <p:ph idx="1" type="body"/>
          </p:nvPr>
        </p:nvSpPr>
        <p:spPr>
          <a:xfrm>
            <a:off x="950975" y="1837944"/>
            <a:ext cx="4343100" cy="22170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Skydio X10D uses DTED to display coordinates for sensor crosshairs (not for navigation)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Can use </a:t>
            </a:r>
            <a:r>
              <a:rPr lang="en" sz="1000" u="sng">
                <a:solidFill>
                  <a:schemeClr val="dk1"/>
                </a:solidFill>
                <a:hlinkClick r:id="rId3">
                  <a:extLst>
                    <a:ext uri="{A12FA001-AC4F-418D-AE19-62706E023703}">
                      <ahyp:hlinkClr val="tx"/>
                    </a:ext>
                  </a:extLst>
                </a:hlinkClick>
              </a:rPr>
              <a:t>USGS.gov</a:t>
            </a:r>
            <a:r>
              <a:rPr lang="en" sz="1000">
                <a:solidFill>
                  <a:schemeClr val="dk1"/>
                </a:solidFill>
              </a:rPr>
              <a:t> to download DTED information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Only accepts DTED level 2</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Load DTED onto media card, insert, and power on the drone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Select Media menu in Global Settings to force X10D to ingest DTED</a:t>
            </a:r>
            <a:endParaRPr sz="1000">
              <a:solidFill>
                <a:schemeClr val="dk1"/>
              </a:solidFill>
            </a:endParaRPr>
          </a:p>
          <a:p>
            <a:pPr indent="0" lvl="0" marL="0" rtl="0" algn="l">
              <a:lnSpc>
                <a:spcPct val="150000"/>
              </a:lnSpc>
              <a:spcBef>
                <a:spcPts val="1000"/>
              </a:spcBef>
              <a:spcAft>
                <a:spcPts val="1000"/>
              </a:spcAft>
              <a:buNone/>
            </a:pPr>
            <a:r>
              <a:t/>
            </a:r>
            <a:endParaRPr sz="1000">
              <a:solidFill>
                <a:schemeClr val="dk1"/>
              </a:solidFill>
            </a:endParaRPr>
          </a:p>
        </p:txBody>
      </p:sp>
      <p:sp>
        <p:nvSpPr>
          <p:cNvPr id="1178" name="Google Shape;1178;p145"/>
          <p:cNvSpPr txBox="1"/>
          <p:nvPr>
            <p:ph type="ctrTitle"/>
          </p:nvPr>
        </p:nvSpPr>
        <p:spPr>
          <a:xfrm>
            <a:off x="952300" y="92320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Clr>
                <a:schemeClr val="dk1"/>
              </a:buClr>
              <a:buSzPts val="1100"/>
              <a:buFont typeface="Arial"/>
              <a:buNone/>
            </a:pPr>
            <a:r>
              <a:rPr lang="en"/>
              <a:t>Before You Fly |</a:t>
            </a:r>
            <a:r>
              <a:rPr b="0" lang="en"/>
              <a:t> Digital Terrain Elevation Data (DTED)</a:t>
            </a:r>
            <a:endParaRPr b="0"/>
          </a:p>
          <a:p>
            <a:pPr indent="0" lvl="0" marL="0" rtl="0" algn="l">
              <a:spcBef>
                <a:spcPts val="0"/>
              </a:spcBef>
              <a:spcAft>
                <a:spcPts val="0"/>
              </a:spcAft>
              <a:buNone/>
            </a:pPr>
            <a:r>
              <a:t/>
            </a:r>
            <a:endParaRPr/>
          </a:p>
        </p:txBody>
      </p:sp>
      <p:pic>
        <p:nvPicPr>
          <p:cNvPr id="1179" name="Google Shape;1179;p145"/>
          <p:cNvPicPr preferRelativeResize="0"/>
          <p:nvPr/>
        </p:nvPicPr>
        <p:blipFill>
          <a:blip r:embed="rId4">
            <a:alphaModFix/>
          </a:blip>
          <a:stretch>
            <a:fillRect/>
          </a:stretch>
        </p:blipFill>
        <p:spPr>
          <a:xfrm>
            <a:off x="5294075" y="1837944"/>
            <a:ext cx="3545100" cy="2000400"/>
          </a:xfrm>
          <a:prstGeom prst="roundRect">
            <a:avLst>
              <a:gd fmla="val 2714" name="adj"/>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3" name="Shape 1183"/>
        <p:cNvGrpSpPr/>
        <p:nvPr/>
      </p:nvGrpSpPr>
      <p:grpSpPr>
        <a:xfrm>
          <a:off x="0" y="0"/>
          <a:ext cx="0" cy="0"/>
          <a:chOff x="0" y="0"/>
          <a:chExt cx="0" cy="0"/>
        </a:xfrm>
      </p:grpSpPr>
      <p:sp>
        <p:nvSpPr>
          <p:cNvPr id="1184" name="Google Shape;1184;p146"/>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185" name="Google Shape;1185;p146"/>
          <p:cNvSpPr txBox="1"/>
          <p:nvPr>
            <p:ph type="title"/>
          </p:nvPr>
        </p:nvSpPr>
        <p:spPr>
          <a:xfrm>
            <a:off x="1273200" y="1514850"/>
            <a:ext cx="6597600" cy="211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Practical Application</a:t>
            </a:r>
            <a:endParaRPr/>
          </a:p>
          <a:p>
            <a:pPr indent="0" lvl="0" marL="0" rtl="0" algn="ctr">
              <a:spcBef>
                <a:spcPts val="0"/>
              </a:spcBef>
              <a:spcAft>
                <a:spcPts val="0"/>
              </a:spcAft>
              <a:buNone/>
            </a:pPr>
            <a:r>
              <a:rPr lang="en" sz="2000"/>
              <a:t>Download &amp; Import Maps, Map Layers and DTED</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1" name="Shape 811"/>
        <p:cNvGrpSpPr/>
        <p:nvPr/>
      </p:nvGrpSpPr>
      <p:grpSpPr>
        <a:xfrm>
          <a:off x="0" y="0"/>
          <a:ext cx="0" cy="0"/>
          <a:chOff x="0" y="0"/>
          <a:chExt cx="0" cy="0"/>
        </a:xfrm>
      </p:grpSpPr>
      <p:pic>
        <p:nvPicPr>
          <p:cNvPr id="812" name="Google Shape;812;p111"/>
          <p:cNvPicPr preferRelativeResize="0"/>
          <p:nvPr/>
        </p:nvPicPr>
        <p:blipFill rotWithShape="1">
          <a:blip r:embed="rId3">
            <a:alphaModFix/>
          </a:blip>
          <a:srcRect b="7258" l="17113" r="9974" t="10261"/>
          <a:stretch/>
        </p:blipFill>
        <p:spPr>
          <a:xfrm>
            <a:off x="733750" y="2022050"/>
            <a:ext cx="976300" cy="1104450"/>
          </a:xfrm>
          <a:prstGeom prst="rect">
            <a:avLst/>
          </a:prstGeom>
          <a:noFill/>
          <a:ln>
            <a:noFill/>
          </a:ln>
        </p:spPr>
      </p:pic>
      <p:sp>
        <p:nvSpPr>
          <p:cNvPr id="813" name="Google Shape;813;p11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sp>
        <p:nvSpPr>
          <p:cNvPr id="814" name="Google Shape;814;p111"/>
          <p:cNvSpPr txBox="1"/>
          <p:nvPr/>
        </p:nvSpPr>
        <p:spPr>
          <a:xfrm>
            <a:off x="733751" y="3422925"/>
            <a:ext cx="14319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Regulations</a:t>
            </a:r>
            <a:endParaRPr b="1" sz="1000">
              <a:solidFill>
                <a:schemeClr val="accent1"/>
              </a:solidFill>
              <a:latin typeface="Montserrat"/>
              <a:ea typeface="Montserrat"/>
              <a:cs typeface="Montserrat"/>
              <a:sym typeface="Montserrat"/>
            </a:endParaRPr>
          </a:p>
        </p:txBody>
      </p:sp>
      <p:sp>
        <p:nvSpPr>
          <p:cNvPr id="815" name="Google Shape;815;p111"/>
          <p:cNvSpPr txBox="1"/>
          <p:nvPr/>
        </p:nvSpPr>
        <p:spPr>
          <a:xfrm>
            <a:off x="733750" y="3765425"/>
            <a:ext cx="17934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Follow all federal guidelines, and local and state regulations.</a:t>
            </a:r>
            <a:endParaRPr sz="1000">
              <a:solidFill>
                <a:schemeClr val="dk1"/>
              </a:solidFill>
              <a:latin typeface="Montserrat Medium"/>
              <a:ea typeface="Montserrat Medium"/>
              <a:cs typeface="Montserrat Medium"/>
              <a:sym typeface="Montserrat Medium"/>
            </a:endParaRPr>
          </a:p>
        </p:txBody>
      </p:sp>
      <p:sp>
        <p:nvSpPr>
          <p:cNvPr id="816" name="Google Shape;816;p111"/>
          <p:cNvSpPr txBox="1"/>
          <p:nvPr/>
        </p:nvSpPr>
        <p:spPr>
          <a:xfrm>
            <a:off x="2832652" y="3422925"/>
            <a:ext cx="14319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Open Water</a:t>
            </a:r>
            <a:endParaRPr b="1" sz="1000">
              <a:solidFill>
                <a:schemeClr val="accent1"/>
              </a:solidFill>
              <a:latin typeface="Montserrat"/>
              <a:ea typeface="Montserrat"/>
              <a:cs typeface="Montserrat"/>
              <a:sym typeface="Montserrat"/>
            </a:endParaRPr>
          </a:p>
        </p:txBody>
      </p:sp>
      <p:sp>
        <p:nvSpPr>
          <p:cNvPr id="817" name="Google Shape;817;p111"/>
          <p:cNvSpPr txBox="1"/>
          <p:nvPr/>
        </p:nvSpPr>
        <p:spPr>
          <a:xfrm>
            <a:off x="2832650" y="3765425"/>
            <a:ext cx="2063400" cy="10212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If flying over water, ensure your drone has a strong GPS signal. Launch and land over a dry surface.</a:t>
            </a:r>
            <a:endParaRPr sz="1000">
              <a:solidFill>
                <a:schemeClr val="dk1"/>
              </a:solidFill>
              <a:latin typeface="Montserrat Medium"/>
              <a:ea typeface="Montserrat Medium"/>
              <a:cs typeface="Montserrat Medium"/>
              <a:sym typeface="Montserrat Medium"/>
            </a:endParaRPr>
          </a:p>
        </p:txBody>
      </p:sp>
      <p:sp>
        <p:nvSpPr>
          <p:cNvPr id="818" name="Google Shape;818;p111"/>
          <p:cNvSpPr txBox="1"/>
          <p:nvPr/>
        </p:nvSpPr>
        <p:spPr>
          <a:xfrm>
            <a:off x="5084679" y="3422925"/>
            <a:ext cx="14319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Precipitation</a:t>
            </a:r>
            <a:endParaRPr b="1" sz="1000">
              <a:solidFill>
                <a:schemeClr val="accent1"/>
              </a:solidFill>
              <a:latin typeface="Montserrat"/>
              <a:ea typeface="Montserrat"/>
              <a:cs typeface="Montserrat"/>
              <a:sym typeface="Montserrat"/>
            </a:endParaRPr>
          </a:p>
        </p:txBody>
      </p:sp>
      <p:sp>
        <p:nvSpPr>
          <p:cNvPr id="819" name="Google Shape;819;p111"/>
          <p:cNvSpPr txBox="1"/>
          <p:nvPr/>
        </p:nvSpPr>
        <p:spPr>
          <a:xfrm>
            <a:off x="5084675" y="3765425"/>
            <a:ext cx="2063400" cy="10698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Skydio </a:t>
            </a:r>
            <a:r>
              <a:rPr lang="en" sz="1000">
                <a:solidFill>
                  <a:schemeClr val="dk1"/>
                </a:solidFill>
                <a:latin typeface="Montserrat Medium"/>
                <a:ea typeface="Montserrat Medium"/>
                <a:cs typeface="Montserrat Medium"/>
                <a:sym typeface="Montserrat Medium"/>
              </a:rPr>
              <a:t>X10D</a:t>
            </a:r>
            <a:r>
              <a:rPr lang="en" sz="1000">
                <a:solidFill>
                  <a:schemeClr val="dk1"/>
                </a:solidFill>
                <a:latin typeface="Montserrat Medium"/>
                <a:ea typeface="Montserrat Medium"/>
                <a:cs typeface="Montserrat Medium"/>
                <a:sym typeface="Montserrat Medium"/>
              </a:rPr>
              <a:t> can fly in light to moderate precipitation with obstacle avoidance disabled. </a:t>
            </a:r>
            <a:endParaRPr sz="1000">
              <a:solidFill>
                <a:schemeClr val="dk1"/>
              </a:solidFill>
              <a:latin typeface="Montserrat Medium"/>
              <a:ea typeface="Montserrat Medium"/>
              <a:cs typeface="Montserrat Medium"/>
              <a:sym typeface="Montserrat Medium"/>
            </a:endParaRPr>
          </a:p>
        </p:txBody>
      </p:sp>
      <p:sp>
        <p:nvSpPr>
          <p:cNvPr id="820" name="Google Shape;820;p111"/>
          <p:cNvSpPr txBox="1"/>
          <p:nvPr/>
        </p:nvSpPr>
        <p:spPr>
          <a:xfrm>
            <a:off x="7336702" y="3425100"/>
            <a:ext cx="14319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Propellers </a:t>
            </a:r>
            <a:endParaRPr b="1" sz="1000">
              <a:solidFill>
                <a:schemeClr val="accent1"/>
              </a:solidFill>
              <a:latin typeface="Montserrat"/>
              <a:ea typeface="Montserrat"/>
              <a:cs typeface="Montserrat"/>
              <a:sym typeface="Montserrat"/>
            </a:endParaRPr>
          </a:p>
        </p:txBody>
      </p:sp>
      <p:sp>
        <p:nvSpPr>
          <p:cNvPr id="821" name="Google Shape;821;p111"/>
          <p:cNvSpPr txBox="1"/>
          <p:nvPr/>
        </p:nvSpPr>
        <p:spPr>
          <a:xfrm>
            <a:off x="7336700" y="3767600"/>
            <a:ext cx="16272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Keep fingers away from moving propellers at all times.</a:t>
            </a:r>
            <a:endParaRPr sz="1000">
              <a:solidFill>
                <a:schemeClr val="dk1"/>
              </a:solidFill>
              <a:latin typeface="Montserrat Medium"/>
              <a:ea typeface="Montserrat Medium"/>
              <a:cs typeface="Montserrat Medium"/>
              <a:sym typeface="Montserrat Medium"/>
            </a:endParaRPr>
          </a:p>
        </p:txBody>
      </p:sp>
      <p:sp>
        <p:nvSpPr>
          <p:cNvPr id="822" name="Google Shape;822;p111"/>
          <p:cNvSpPr txBox="1"/>
          <p:nvPr>
            <p:ph idx="4294967295" type="ctrTitle"/>
          </p:nvPr>
        </p:nvSpPr>
        <p:spPr>
          <a:xfrm>
            <a:off x="952350" y="923550"/>
            <a:ext cx="72393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Safety |</a:t>
            </a:r>
            <a:r>
              <a:rPr b="0" lang="en"/>
              <a:t> Regulations &amp; Equipment</a:t>
            </a:r>
            <a:endParaRPr b="0"/>
          </a:p>
        </p:txBody>
      </p:sp>
      <p:pic>
        <p:nvPicPr>
          <p:cNvPr id="823" name="Google Shape;823;p111"/>
          <p:cNvPicPr preferRelativeResize="0"/>
          <p:nvPr/>
        </p:nvPicPr>
        <p:blipFill>
          <a:blip r:embed="rId4">
            <a:alphaModFix/>
          </a:blip>
          <a:stretch>
            <a:fillRect/>
          </a:stretch>
        </p:blipFill>
        <p:spPr>
          <a:xfrm>
            <a:off x="2903811" y="2071902"/>
            <a:ext cx="1339039" cy="997000"/>
          </a:xfrm>
          <a:prstGeom prst="rect">
            <a:avLst/>
          </a:prstGeom>
          <a:noFill/>
          <a:ln>
            <a:noFill/>
          </a:ln>
        </p:spPr>
      </p:pic>
      <p:pic>
        <p:nvPicPr>
          <p:cNvPr id="824" name="Google Shape;824;p111"/>
          <p:cNvPicPr preferRelativeResize="0"/>
          <p:nvPr/>
        </p:nvPicPr>
        <p:blipFill>
          <a:blip r:embed="rId5">
            <a:alphaModFix/>
          </a:blip>
          <a:stretch>
            <a:fillRect/>
          </a:stretch>
        </p:blipFill>
        <p:spPr>
          <a:xfrm>
            <a:off x="5190525" y="2004124"/>
            <a:ext cx="1081750" cy="1132550"/>
          </a:xfrm>
          <a:prstGeom prst="rect">
            <a:avLst/>
          </a:prstGeom>
          <a:noFill/>
          <a:ln>
            <a:noFill/>
          </a:ln>
        </p:spPr>
      </p:pic>
      <p:pic>
        <p:nvPicPr>
          <p:cNvPr id="825" name="Google Shape;825;p111"/>
          <p:cNvPicPr preferRelativeResize="0"/>
          <p:nvPr/>
        </p:nvPicPr>
        <p:blipFill>
          <a:blip r:embed="rId6">
            <a:alphaModFix/>
          </a:blip>
          <a:stretch>
            <a:fillRect/>
          </a:stretch>
        </p:blipFill>
        <p:spPr>
          <a:xfrm>
            <a:off x="7336700" y="2004125"/>
            <a:ext cx="1081750" cy="114463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9" name="Shape 1189"/>
        <p:cNvGrpSpPr/>
        <p:nvPr/>
      </p:nvGrpSpPr>
      <p:grpSpPr>
        <a:xfrm>
          <a:off x="0" y="0"/>
          <a:ext cx="0" cy="0"/>
          <a:chOff x="0" y="0"/>
          <a:chExt cx="0" cy="0"/>
        </a:xfrm>
      </p:grpSpPr>
      <p:sp>
        <p:nvSpPr>
          <p:cNvPr id="1190" name="Google Shape;1190;p147"/>
          <p:cNvSpPr txBox="1"/>
          <p:nvPr>
            <p:ph type="ctrTitle"/>
          </p:nvPr>
        </p:nvSpPr>
        <p:spPr>
          <a:xfrm>
            <a:off x="952300" y="923200"/>
            <a:ext cx="7406400" cy="730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Before You Fly | </a:t>
            </a:r>
            <a:r>
              <a:rPr b="0" lang="en"/>
              <a:t>Flight Mode</a:t>
            </a:r>
            <a:endParaRPr b="0"/>
          </a:p>
        </p:txBody>
      </p:sp>
      <p:sp>
        <p:nvSpPr>
          <p:cNvPr id="1191" name="Google Shape;1191;p147"/>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192" name="Google Shape;1192;p147"/>
          <p:cNvSpPr txBox="1"/>
          <p:nvPr>
            <p:ph idx="1" type="body"/>
          </p:nvPr>
        </p:nvSpPr>
        <p:spPr>
          <a:xfrm>
            <a:off x="952300" y="1837944"/>
            <a:ext cx="36210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Choose the appropriate flight mode for the mission</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Skills |</a:t>
            </a:r>
            <a:r>
              <a:rPr lang="en" sz="1000">
                <a:solidFill>
                  <a:schemeClr val="dk1"/>
                </a:solidFill>
              </a:rPr>
              <a:t> Use for standard flight mode</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3D Scan |</a:t>
            </a:r>
            <a:r>
              <a:rPr lang="en" sz="1000">
                <a:solidFill>
                  <a:schemeClr val="dk1"/>
                </a:solidFill>
              </a:rPr>
              <a:t> Use for autonomous scanning/Mapping missions</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Fl</a:t>
            </a:r>
            <a:r>
              <a:rPr lang="en" sz="1000">
                <a:solidFill>
                  <a:schemeClr val="dk1"/>
                </a:solidFill>
              </a:rPr>
              <a:t>ight modes persistent through flights and power cycles</a:t>
            </a:r>
            <a:endParaRPr sz="1000">
              <a:solidFill>
                <a:schemeClr val="dk1"/>
              </a:solidFill>
            </a:endParaRPr>
          </a:p>
        </p:txBody>
      </p:sp>
      <p:pic>
        <p:nvPicPr>
          <p:cNvPr id="1193" name="Google Shape;1193;p147"/>
          <p:cNvPicPr preferRelativeResize="0"/>
          <p:nvPr/>
        </p:nvPicPr>
        <p:blipFill>
          <a:blip r:embed="rId3">
            <a:alphaModFix/>
          </a:blip>
          <a:stretch>
            <a:fillRect/>
          </a:stretch>
        </p:blipFill>
        <p:spPr>
          <a:xfrm>
            <a:off x="5005175" y="1837944"/>
            <a:ext cx="3744600" cy="1768200"/>
          </a:xfrm>
          <a:prstGeom prst="roundRect">
            <a:avLst>
              <a:gd fmla="val 4079" name="adj"/>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7" name="Shape 1197"/>
        <p:cNvGrpSpPr/>
        <p:nvPr/>
      </p:nvGrpSpPr>
      <p:grpSpPr>
        <a:xfrm>
          <a:off x="0" y="0"/>
          <a:ext cx="0" cy="0"/>
          <a:chOff x="0" y="0"/>
          <a:chExt cx="0" cy="0"/>
        </a:xfrm>
      </p:grpSpPr>
      <p:sp>
        <p:nvSpPr>
          <p:cNvPr id="1198" name="Google Shape;1198;p148"/>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sp>
        <p:nvSpPr>
          <p:cNvPr id="1199" name="Google Shape;1199;p148"/>
          <p:cNvSpPr txBox="1"/>
          <p:nvPr>
            <p:ph idx="1" type="body"/>
          </p:nvPr>
        </p:nvSpPr>
        <p:spPr>
          <a:xfrm>
            <a:off x="950975" y="1837950"/>
            <a:ext cx="3925800" cy="28371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Microhard (MH) Radio Only*</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Enable Dynamic Channel Switching prior to flight </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A</a:t>
            </a:r>
            <a:r>
              <a:rPr lang="en" sz="1000">
                <a:solidFill>
                  <a:schemeClr val="dk1"/>
                </a:solidFill>
              </a:rPr>
              <a:t>uto channel switching during link loss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Allows manual channel switching in flight</a:t>
            </a:r>
            <a:endParaRPr sz="1000">
              <a:solidFill>
                <a:schemeClr val="dk1"/>
              </a:solidFill>
            </a:endParaRPr>
          </a:p>
          <a:p>
            <a:pPr indent="-292100" lvl="0" marL="457200" rtl="0" algn="l">
              <a:lnSpc>
                <a:spcPct val="150000"/>
              </a:lnSpc>
              <a:spcBef>
                <a:spcPts val="1000"/>
              </a:spcBef>
              <a:spcAft>
                <a:spcPts val="0"/>
              </a:spcAft>
              <a:buClr>
                <a:schemeClr val="dk1"/>
              </a:buClr>
              <a:buSzPts val="1000"/>
              <a:buFont typeface="Montserrat"/>
              <a:buChar char="●"/>
            </a:pPr>
            <a:r>
              <a:rPr b="1" lang="en" sz="1000">
                <a:solidFill>
                  <a:schemeClr val="dk1"/>
                </a:solidFill>
                <a:latin typeface="Montserrat"/>
                <a:ea typeface="Montserrat"/>
                <a:cs typeface="Montserrat"/>
                <a:sym typeface="Montserrat"/>
              </a:rPr>
              <a:t>Verify radio power output and adjust to approved levels</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Select 6 radio channel presets prior to flight</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Maintain 10 channel separation when operating near other aircraft</a:t>
            </a:r>
            <a:endParaRPr sz="1000">
              <a:solidFill>
                <a:schemeClr val="dk1"/>
              </a:solidFill>
            </a:endParaRPr>
          </a:p>
        </p:txBody>
      </p:sp>
      <p:sp>
        <p:nvSpPr>
          <p:cNvPr id="1200" name="Google Shape;1200;p148"/>
          <p:cNvSpPr txBox="1"/>
          <p:nvPr>
            <p:ph type="ctrTitle"/>
          </p:nvPr>
        </p:nvSpPr>
        <p:spPr>
          <a:xfrm>
            <a:off x="952300" y="92320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Before You Fly |</a:t>
            </a:r>
            <a:r>
              <a:rPr b="0" lang="en"/>
              <a:t> Radio Frequency Selection</a:t>
            </a:r>
            <a:endParaRPr b="0"/>
          </a:p>
        </p:txBody>
      </p:sp>
      <p:pic>
        <p:nvPicPr>
          <p:cNvPr id="1201" name="Google Shape;1201;p148"/>
          <p:cNvPicPr preferRelativeResize="0"/>
          <p:nvPr/>
        </p:nvPicPr>
        <p:blipFill>
          <a:blip r:embed="rId3">
            <a:alphaModFix/>
          </a:blip>
          <a:stretch>
            <a:fillRect/>
          </a:stretch>
        </p:blipFill>
        <p:spPr>
          <a:xfrm>
            <a:off x="4930800" y="1837944"/>
            <a:ext cx="4001550" cy="16400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5" name="Shape 1205"/>
        <p:cNvGrpSpPr/>
        <p:nvPr/>
      </p:nvGrpSpPr>
      <p:grpSpPr>
        <a:xfrm>
          <a:off x="0" y="0"/>
          <a:ext cx="0" cy="0"/>
          <a:chOff x="0" y="0"/>
          <a:chExt cx="0" cy="0"/>
        </a:xfrm>
      </p:grpSpPr>
      <p:sp>
        <p:nvSpPr>
          <p:cNvPr id="1206" name="Google Shape;1206;p149"/>
          <p:cNvSpPr txBox="1"/>
          <p:nvPr>
            <p:ph type="ctrTitle"/>
          </p:nvPr>
        </p:nvSpPr>
        <p:spPr>
          <a:xfrm>
            <a:off x="952300" y="923200"/>
            <a:ext cx="7406400" cy="6402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Before You Fly | </a:t>
            </a:r>
            <a:r>
              <a:rPr b="0" lang="en"/>
              <a:t>ATAK</a:t>
            </a:r>
            <a:endParaRPr b="0"/>
          </a:p>
        </p:txBody>
      </p:sp>
      <p:sp>
        <p:nvSpPr>
          <p:cNvPr id="1207" name="Google Shape;1207;p14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208" name="Google Shape;1208;p149"/>
          <p:cNvSpPr txBox="1"/>
          <p:nvPr>
            <p:ph idx="1" type="body"/>
          </p:nvPr>
        </p:nvSpPr>
        <p:spPr>
          <a:xfrm>
            <a:off x="950975" y="1837950"/>
            <a:ext cx="38784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Enable live stream using internal or external RTSP server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Add and manage multiple TAK servers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Publish telemetry including position and call sign</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Multicast CoT shared to default multicast group </a:t>
            </a:r>
            <a:endParaRPr sz="1000">
              <a:solidFill>
                <a:schemeClr val="dk1"/>
              </a:solidFill>
            </a:endParaRPr>
          </a:p>
        </p:txBody>
      </p:sp>
      <p:pic>
        <p:nvPicPr>
          <p:cNvPr id="1209" name="Google Shape;1209;p149"/>
          <p:cNvPicPr preferRelativeResize="0"/>
          <p:nvPr/>
        </p:nvPicPr>
        <p:blipFill>
          <a:blip r:embed="rId3">
            <a:alphaModFix/>
          </a:blip>
          <a:stretch>
            <a:fillRect/>
          </a:stretch>
        </p:blipFill>
        <p:spPr>
          <a:xfrm>
            <a:off x="4916949" y="1837950"/>
            <a:ext cx="4015500" cy="1887000"/>
          </a:xfrm>
          <a:prstGeom prst="roundRect">
            <a:avLst>
              <a:gd fmla="val 9330" name="adj"/>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3" name="Shape 1213"/>
        <p:cNvGrpSpPr/>
        <p:nvPr/>
      </p:nvGrpSpPr>
      <p:grpSpPr>
        <a:xfrm>
          <a:off x="0" y="0"/>
          <a:ext cx="0" cy="0"/>
          <a:chOff x="0" y="0"/>
          <a:chExt cx="0" cy="0"/>
        </a:xfrm>
      </p:grpSpPr>
      <p:sp>
        <p:nvSpPr>
          <p:cNvPr id="1214" name="Google Shape;1214;p150"/>
          <p:cNvSpPr txBox="1"/>
          <p:nvPr>
            <p:ph type="ctrTitle"/>
          </p:nvPr>
        </p:nvSpPr>
        <p:spPr>
          <a:xfrm>
            <a:off x="952300" y="923200"/>
            <a:ext cx="7406400" cy="730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Before You Fly | </a:t>
            </a:r>
            <a:r>
              <a:rPr b="0" lang="en"/>
              <a:t>Encryption</a:t>
            </a:r>
            <a:endParaRPr b="0"/>
          </a:p>
        </p:txBody>
      </p:sp>
      <p:sp>
        <p:nvSpPr>
          <p:cNvPr id="1215" name="Google Shape;1215;p150"/>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216" name="Google Shape;1216;p150"/>
          <p:cNvSpPr txBox="1"/>
          <p:nvPr>
            <p:ph idx="1" type="body"/>
          </p:nvPr>
        </p:nvSpPr>
        <p:spPr>
          <a:xfrm>
            <a:off x="950975" y="1837950"/>
            <a:ext cx="37818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Use the security key to create an encrypted storage area on the media card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Inserting the security key does not encrypt media, just provides the ability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To enable/disable, Global Settings &gt; Information &gt; Drone &gt; Encryption</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Decrypt media with same encryption key</a:t>
            </a:r>
            <a:endParaRPr sz="1000">
              <a:solidFill>
                <a:schemeClr val="dk1"/>
              </a:solidFill>
            </a:endParaRPr>
          </a:p>
        </p:txBody>
      </p:sp>
      <p:pic>
        <p:nvPicPr>
          <p:cNvPr id="1217" name="Google Shape;1217;p150"/>
          <p:cNvPicPr preferRelativeResize="0"/>
          <p:nvPr/>
        </p:nvPicPr>
        <p:blipFill rotWithShape="1">
          <a:blip r:embed="rId3">
            <a:alphaModFix/>
          </a:blip>
          <a:srcRect b="4420" l="3502" r="2610" t="8918"/>
          <a:stretch/>
        </p:blipFill>
        <p:spPr>
          <a:xfrm>
            <a:off x="4819535" y="1837944"/>
            <a:ext cx="3781800" cy="1768200"/>
          </a:xfrm>
          <a:prstGeom prst="roundRect">
            <a:avLst>
              <a:gd fmla="val 7870" name="adj"/>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1" name="Shape 1221"/>
        <p:cNvGrpSpPr/>
        <p:nvPr/>
      </p:nvGrpSpPr>
      <p:grpSpPr>
        <a:xfrm>
          <a:off x="0" y="0"/>
          <a:ext cx="0" cy="0"/>
          <a:chOff x="0" y="0"/>
          <a:chExt cx="0" cy="0"/>
        </a:xfrm>
      </p:grpSpPr>
      <p:sp>
        <p:nvSpPr>
          <p:cNvPr id="1222" name="Google Shape;1222;p151"/>
          <p:cNvSpPr txBox="1"/>
          <p:nvPr>
            <p:ph type="ctrTitle"/>
          </p:nvPr>
        </p:nvSpPr>
        <p:spPr>
          <a:xfrm>
            <a:off x="952300" y="923200"/>
            <a:ext cx="7380000" cy="6711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Before You Fly</a:t>
            </a:r>
            <a:r>
              <a:rPr lang="en"/>
              <a:t> | </a:t>
            </a:r>
            <a:r>
              <a:rPr b="0" lang="en"/>
              <a:t>Preflight Inspection</a:t>
            </a:r>
            <a:endParaRPr b="0"/>
          </a:p>
        </p:txBody>
      </p:sp>
      <p:sp>
        <p:nvSpPr>
          <p:cNvPr id="1223" name="Google Shape;1223;p151"/>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224" name="Google Shape;1224;p151"/>
          <p:cNvSpPr txBox="1"/>
          <p:nvPr>
            <p:ph idx="1" type="body"/>
          </p:nvPr>
        </p:nvSpPr>
        <p:spPr>
          <a:xfrm>
            <a:off x="950975" y="1837950"/>
            <a:ext cx="37581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Visually inspect hardware components for serviceability and cleanliness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Check props, motors, chassis, arms, nav cameras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Ensure sensor package is functional</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b="1" lang="en" sz="1000">
                <a:solidFill>
                  <a:schemeClr val="dk1"/>
                </a:solidFill>
                <a:latin typeface="Montserrat"/>
                <a:ea typeface="Montserrat"/>
                <a:cs typeface="Montserrat"/>
                <a:sym typeface="Montserrat"/>
              </a:rPr>
              <a:t>Clean ALL camera lenses</a:t>
            </a:r>
            <a:r>
              <a:rPr lang="en" sz="1000">
                <a:solidFill>
                  <a:schemeClr val="dk1"/>
                </a:solidFill>
              </a:rPr>
              <a:t> (including NAV)</a:t>
            </a:r>
            <a:endParaRPr sz="1000">
              <a:solidFill>
                <a:schemeClr val="dk1"/>
              </a:solidFill>
            </a:endParaRPr>
          </a:p>
        </p:txBody>
      </p:sp>
      <p:pic>
        <p:nvPicPr>
          <p:cNvPr id="1225" name="Google Shape;1225;p151"/>
          <p:cNvPicPr preferRelativeResize="0"/>
          <p:nvPr/>
        </p:nvPicPr>
        <p:blipFill rotWithShape="1">
          <a:blip r:embed="rId3">
            <a:alphaModFix/>
          </a:blip>
          <a:srcRect b="27212" l="9671" r="9606" t="19420"/>
          <a:stretch/>
        </p:blipFill>
        <p:spPr>
          <a:xfrm>
            <a:off x="4709160" y="1837944"/>
            <a:ext cx="3906601" cy="17630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9" name="Shape 1229"/>
        <p:cNvGrpSpPr/>
        <p:nvPr/>
      </p:nvGrpSpPr>
      <p:grpSpPr>
        <a:xfrm>
          <a:off x="0" y="0"/>
          <a:ext cx="0" cy="0"/>
          <a:chOff x="0" y="0"/>
          <a:chExt cx="0" cy="0"/>
        </a:xfrm>
      </p:grpSpPr>
      <p:sp>
        <p:nvSpPr>
          <p:cNvPr id="1230" name="Google Shape;1230;p152"/>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231" name="Google Shape;1231;p152"/>
          <p:cNvSpPr txBox="1"/>
          <p:nvPr>
            <p:ph type="title"/>
          </p:nvPr>
        </p:nvSpPr>
        <p:spPr>
          <a:xfrm>
            <a:off x="1273200" y="1514850"/>
            <a:ext cx="6597600" cy="211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Practical Application</a:t>
            </a:r>
            <a:endParaRPr/>
          </a:p>
          <a:p>
            <a:pPr indent="0" lvl="0" marL="0" rtl="0" algn="ctr">
              <a:spcBef>
                <a:spcPts val="0"/>
              </a:spcBef>
              <a:spcAft>
                <a:spcPts val="0"/>
              </a:spcAft>
              <a:buNone/>
            </a:pPr>
            <a:r>
              <a:rPr lang="en" sz="2000"/>
              <a:t>Preflight Inspection</a:t>
            </a:r>
            <a:endParaRPr sz="20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5" name="Shape 1235"/>
        <p:cNvGrpSpPr/>
        <p:nvPr/>
      </p:nvGrpSpPr>
      <p:grpSpPr>
        <a:xfrm>
          <a:off x="0" y="0"/>
          <a:ext cx="0" cy="0"/>
          <a:chOff x="0" y="0"/>
          <a:chExt cx="0" cy="0"/>
        </a:xfrm>
      </p:grpSpPr>
      <p:sp>
        <p:nvSpPr>
          <p:cNvPr id="1236" name="Google Shape;1236;p153"/>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237" name="Google Shape;1237;p153"/>
          <p:cNvSpPr txBox="1"/>
          <p:nvPr>
            <p:ph type="title"/>
          </p:nvPr>
        </p:nvSpPr>
        <p:spPr>
          <a:xfrm>
            <a:off x="952200" y="1521550"/>
            <a:ext cx="6597600" cy="21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Skydio </a:t>
            </a:r>
            <a:endParaRPr/>
          </a:p>
          <a:p>
            <a:pPr indent="0" lvl="0" marL="0" rtl="0" algn="l">
              <a:spcBef>
                <a:spcPts val="0"/>
              </a:spcBef>
              <a:spcAft>
                <a:spcPts val="0"/>
              </a:spcAft>
              <a:buNone/>
            </a:pPr>
            <a:r>
              <a:rPr lang="en"/>
              <a:t>Paraverse</a:t>
            </a:r>
            <a:endParaRPr>
              <a:latin typeface="Montserrat SemiBold"/>
              <a:ea typeface="Montserrat SemiBold"/>
              <a:cs typeface="Montserrat SemiBold"/>
              <a:sym typeface="Montserrat SemiBold"/>
            </a:endParaRPr>
          </a:p>
        </p:txBody>
      </p:sp>
      <p:sp>
        <p:nvSpPr>
          <p:cNvPr id="1238" name="Google Shape;1238;p153"/>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06</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2" name="Shape 1242"/>
        <p:cNvGrpSpPr/>
        <p:nvPr/>
      </p:nvGrpSpPr>
      <p:grpSpPr>
        <a:xfrm>
          <a:off x="0" y="0"/>
          <a:ext cx="0" cy="0"/>
          <a:chOff x="0" y="0"/>
          <a:chExt cx="0" cy="0"/>
        </a:xfrm>
      </p:grpSpPr>
      <p:sp>
        <p:nvSpPr>
          <p:cNvPr id="1243" name="Google Shape;1243;p154"/>
          <p:cNvSpPr txBox="1"/>
          <p:nvPr>
            <p:ph type="ctrTitle"/>
          </p:nvPr>
        </p:nvSpPr>
        <p:spPr>
          <a:xfrm>
            <a:off x="952300" y="923200"/>
            <a:ext cx="7406400" cy="730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Skydio Paraverse | </a:t>
            </a:r>
            <a:r>
              <a:rPr b="0" lang="en"/>
              <a:t>Overview</a:t>
            </a:r>
            <a:endParaRPr b="0"/>
          </a:p>
        </p:txBody>
      </p:sp>
      <p:sp>
        <p:nvSpPr>
          <p:cNvPr id="1244" name="Google Shape;1244;p154"/>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245" name="Google Shape;1245;p154"/>
          <p:cNvSpPr txBox="1"/>
          <p:nvPr>
            <p:ph idx="1" type="body"/>
          </p:nvPr>
        </p:nvSpPr>
        <p:spPr>
          <a:xfrm>
            <a:off x="952300" y="1837950"/>
            <a:ext cx="38691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Connect to the Paraverse to fly an X10D simulator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Requires Cloud set up</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Great tool for training and to maintain proficiency with the X10D</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Wifi-enabled controllers only</a:t>
            </a:r>
            <a:endParaRPr sz="1000">
              <a:solidFill>
                <a:schemeClr val="dk1"/>
              </a:solidFill>
            </a:endParaRPr>
          </a:p>
        </p:txBody>
      </p:sp>
      <p:pic>
        <p:nvPicPr>
          <p:cNvPr id="1246" name="Google Shape;1246;p154" title="Screen_Recording_20260130_140914_SkydioEnterprise-ezgif.com-video-to-gif-converter (1).gif"/>
          <p:cNvPicPr preferRelativeResize="0"/>
          <p:nvPr/>
        </p:nvPicPr>
        <p:blipFill>
          <a:blip r:embed="rId3">
            <a:alphaModFix/>
          </a:blip>
          <a:stretch>
            <a:fillRect/>
          </a:stretch>
        </p:blipFill>
        <p:spPr>
          <a:xfrm>
            <a:off x="4821295" y="1837950"/>
            <a:ext cx="4045200" cy="1866000"/>
          </a:xfrm>
          <a:prstGeom prst="roundRect">
            <a:avLst>
              <a:gd fmla="val 2932" name="adj"/>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0" name="Shape 1250"/>
        <p:cNvGrpSpPr/>
        <p:nvPr/>
      </p:nvGrpSpPr>
      <p:grpSpPr>
        <a:xfrm>
          <a:off x="0" y="0"/>
          <a:ext cx="0" cy="0"/>
          <a:chOff x="0" y="0"/>
          <a:chExt cx="0" cy="0"/>
        </a:xfrm>
      </p:grpSpPr>
      <p:sp>
        <p:nvSpPr>
          <p:cNvPr id="1251" name="Google Shape;1251;p155"/>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252" name="Google Shape;1252;p155"/>
          <p:cNvSpPr txBox="1"/>
          <p:nvPr>
            <p:ph type="title"/>
          </p:nvPr>
        </p:nvSpPr>
        <p:spPr>
          <a:xfrm>
            <a:off x="1273200" y="1514850"/>
            <a:ext cx="6597600" cy="211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Practical Application</a:t>
            </a:r>
            <a:endParaRPr/>
          </a:p>
          <a:p>
            <a:pPr indent="0" lvl="0" marL="0" rtl="0" algn="ctr">
              <a:spcBef>
                <a:spcPts val="0"/>
              </a:spcBef>
              <a:spcAft>
                <a:spcPts val="0"/>
              </a:spcAft>
              <a:buNone/>
            </a:pPr>
            <a:r>
              <a:rPr lang="en" sz="2000"/>
              <a:t>Create a Simulator</a:t>
            </a:r>
            <a:endParaRPr sz="20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6" name="Shape 1256"/>
        <p:cNvGrpSpPr/>
        <p:nvPr/>
      </p:nvGrpSpPr>
      <p:grpSpPr>
        <a:xfrm>
          <a:off x="0" y="0"/>
          <a:ext cx="0" cy="0"/>
          <a:chOff x="0" y="0"/>
          <a:chExt cx="0" cy="0"/>
        </a:xfrm>
      </p:grpSpPr>
      <p:sp>
        <p:nvSpPr>
          <p:cNvPr id="1257" name="Google Shape;1257;p156"/>
          <p:cNvSpPr txBox="1"/>
          <p:nvPr>
            <p:ph idx="4294967295" type="ctrTitle"/>
          </p:nvPr>
        </p:nvSpPr>
        <p:spPr>
          <a:xfrm>
            <a:off x="952300" y="923200"/>
            <a:ext cx="4086300" cy="468300"/>
          </a:xfrm>
          <a:prstGeom prst="rect">
            <a:avLst/>
          </a:prstGeom>
        </p:spPr>
        <p:txBody>
          <a:bodyPr anchorCtr="0" anchor="t" bIns="45725" lIns="0" spcFirstLastPara="1" rIns="45725" wrap="square" tIns="91425">
            <a:noAutofit/>
          </a:bodyPr>
          <a:lstStyle/>
          <a:p>
            <a:pPr indent="0" lvl="0" marL="0" rtl="0" algn="l">
              <a:lnSpc>
                <a:spcPct val="95000"/>
              </a:lnSpc>
              <a:spcBef>
                <a:spcPts val="0"/>
              </a:spcBef>
              <a:spcAft>
                <a:spcPts val="0"/>
              </a:spcAft>
              <a:buNone/>
            </a:pPr>
            <a:r>
              <a:rPr lang="en"/>
              <a:t>You Learned</a:t>
            </a:r>
            <a:endParaRPr/>
          </a:p>
        </p:txBody>
      </p:sp>
      <p:sp>
        <p:nvSpPr>
          <p:cNvPr id="1258" name="Google Shape;1258;p156"/>
          <p:cNvSpPr txBox="1"/>
          <p:nvPr>
            <p:ph idx="4294967295" type="body"/>
          </p:nvPr>
        </p:nvSpPr>
        <p:spPr>
          <a:xfrm>
            <a:off x="1760904" y="208927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Identify and understand safe practices when flying your Skydio X10D</a:t>
            </a:r>
            <a:endParaRPr sz="800">
              <a:solidFill>
                <a:srgbClr val="666666"/>
              </a:solidFill>
            </a:endParaRPr>
          </a:p>
        </p:txBody>
      </p:sp>
      <p:sp>
        <p:nvSpPr>
          <p:cNvPr id="1259" name="Google Shape;1259;p156"/>
          <p:cNvSpPr txBox="1"/>
          <p:nvPr>
            <p:ph idx="4294967295" type="subTitle"/>
          </p:nvPr>
        </p:nvSpPr>
        <p:spPr>
          <a:xfrm>
            <a:off x="850217" y="1969979"/>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01</a:t>
            </a:r>
            <a:endParaRPr sz="4800">
              <a:solidFill>
                <a:schemeClr val="accent1"/>
              </a:solidFill>
              <a:latin typeface="Montserrat Thin"/>
              <a:ea typeface="Montserrat Thin"/>
              <a:cs typeface="Montserrat Thin"/>
              <a:sym typeface="Montserrat Thin"/>
            </a:endParaRPr>
          </a:p>
        </p:txBody>
      </p:sp>
      <p:sp>
        <p:nvSpPr>
          <p:cNvPr id="1260" name="Google Shape;1260;p156"/>
          <p:cNvSpPr txBox="1"/>
          <p:nvPr>
            <p:ph idx="4294967295" type="subTitle"/>
          </p:nvPr>
        </p:nvSpPr>
        <p:spPr>
          <a:xfrm>
            <a:off x="1799532" y="1807591"/>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Clr>
                <a:schemeClr val="dk1"/>
              </a:buClr>
              <a:buSzPts val="1100"/>
              <a:buFont typeface="Arial"/>
              <a:buNone/>
            </a:pPr>
            <a:r>
              <a:rPr lang="en">
                <a:solidFill>
                  <a:schemeClr val="dk1"/>
                </a:solidFill>
              </a:rPr>
              <a:t>Safety Guidelines</a:t>
            </a:r>
            <a:endParaRPr>
              <a:solidFill>
                <a:schemeClr val="dk1"/>
              </a:solidFill>
              <a:latin typeface="Montserrat"/>
              <a:ea typeface="Montserrat"/>
              <a:cs typeface="Montserrat"/>
              <a:sym typeface="Montserrat"/>
            </a:endParaRPr>
          </a:p>
        </p:txBody>
      </p:sp>
      <p:sp>
        <p:nvSpPr>
          <p:cNvPr id="1261" name="Google Shape;1261;p156"/>
          <p:cNvSpPr txBox="1"/>
          <p:nvPr>
            <p:ph idx="4294967295" type="body"/>
          </p:nvPr>
        </p:nvSpPr>
        <p:spPr>
          <a:xfrm>
            <a:off x="1760904" y="311574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Introduce the Skydio X10D hardware components, including controller</a:t>
            </a:r>
            <a:endParaRPr sz="800">
              <a:solidFill>
                <a:srgbClr val="666666"/>
              </a:solidFill>
            </a:endParaRPr>
          </a:p>
        </p:txBody>
      </p:sp>
      <p:sp>
        <p:nvSpPr>
          <p:cNvPr id="1262" name="Google Shape;1262;p156"/>
          <p:cNvSpPr txBox="1"/>
          <p:nvPr>
            <p:ph idx="4294967295" type="subTitle"/>
          </p:nvPr>
        </p:nvSpPr>
        <p:spPr>
          <a:xfrm>
            <a:off x="850217" y="2996450"/>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02</a:t>
            </a:r>
            <a:endParaRPr sz="4800">
              <a:solidFill>
                <a:schemeClr val="accent1"/>
              </a:solidFill>
              <a:latin typeface="Montserrat Thin"/>
              <a:ea typeface="Montserrat Thin"/>
              <a:cs typeface="Montserrat Thin"/>
              <a:sym typeface="Montserrat Thin"/>
            </a:endParaRPr>
          </a:p>
        </p:txBody>
      </p:sp>
      <p:sp>
        <p:nvSpPr>
          <p:cNvPr id="1263" name="Google Shape;1263;p156"/>
          <p:cNvSpPr txBox="1"/>
          <p:nvPr>
            <p:ph idx="4294967295" type="subTitle"/>
          </p:nvPr>
        </p:nvSpPr>
        <p:spPr>
          <a:xfrm>
            <a:off x="1799532" y="2834063"/>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Clr>
                <a:schemeClr val="dk1"/>
              </a:buClr>
              <a:buSzPts val="1100"/>
              <a:buFont typeface="Arial"/>
              <a:buNone/>
            </a:pPr>
            <a:r>
              <a:rPr lang="en">
                <a:solidFill>
                  <a:schemeClr val="dk1"/>
                </a:solidFill>
              </a:rPr>
              <a:t>Hardware Overview</a:t>
            </a:r>
            <a:endParaRPr>
              <a:solidFill>
                <a:schemeClr val="dk1"/>
              </a:solidFill>
              <a:latin typeface="Montserrat"/>
              <a:ea typeface="Montserrat"/>
              <a:cs typeface="Montserrat"/>
              <a:sym typeface="Montserrat"/>
            </a:endParaRPr>
          </a:p>
        </p:txBody>
      </p:sp>
      <p:sp>
        <p:nvSpPr>
          <p:cNvPr id="1264" name="Google Shape;1264;p156"/>
          <p:cNvSpPr txBox="1"/>
          <p:nvPr>
            <p:ph idx="4294967295" type="body"/>
          </p:nvPr>
        </p:nvSpPr>
        <p:spPr>
          <a:xfrm>
            <a:off x="1760904" y="414221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Prepare your Skydio X10D system for use with radio pairing</a:t>
            </a:r>
            <a:endParaRPr sz="800">
              <a:solidFill>
                <a:srgbClr val="666666"/>
              </a:solidFill>
            </a:endParaRPr>
          </a:p>
        </p:txBody>
      </p:sp>
      <p:sp>
        <p:nvSpPr>
          <p:cNvPr id="1265" name="Google Shape;1265;p156"/>
          <p:cNvSpPr txBox="1"/>
          <p:nvPr>
            <p:ph idx="4294967295" type="subTitle"/>
          </p:nvPr>
        </p:nvSpPr>
        <p:spPr>
          <a:xfrm>
            <a:off x="850217" y="4022921"/>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03</a:t>
            </a:r>
            <a:endParaRPr sz="4800">
              <a:solidFill>
                <a:schemeClr val="accent1"/>
              </a:solidFill>
              <a:latin typeface="Montserrat Thin"/>
              <a:ea typeface="Montserrat Thin"/>
              <a:cs typeface="Montserrat Thin"/>
              <a:sym typeface="Montserrat Thin"/>
            </a:endParaRPr>
          </a:p>
        </p:txBody>
      </p:sp>
      <p:sp>
        <p:nvSpPr>
          <p:cNvPr id="1266" name="Google Shape;1266;p156"/>
          <p:cNvSpPr txBox="1"/>
          <p:nvPr>
            <p:ph idx="4294967295" type="subTitle"/>
          </p:nvPr>
        </p:nvSpPr>
        <p:spPr>
          <a:xfrm>
            <a:off x="1799529" y="3860534"/>
            <a:ext cx="23061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System Setup</a:t>
            </a:r>
            <a:endParaRPr>
              <a:solidFill>
                <a:schemeClr val="dk1"/>
              </a:solidFill>
            </a:endParaRPr>
          </a:p>
        </p:txBody>
      </p:sp>
      <p:sp>
        <p:nvSpPr>
          <p:cNvPr id="1267" name="Google Shape;1267;p156"/>
          <p:cNvSpPr txBox="1"/>
          <p:nvPr>
            <p:ph idx="4294967295" type="body"/>
          </p:nvPr>
        </p:nvSpPr>
        <p:spPr>
          <a:xfrm>
            <a:off x="5706425" y="208927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Manage drones and users across your organization with single dashboard</a:t>
            </a:r>
            <a:endParaRPr sz="800">
              <a:solidFill>
                <a:srgbClr val="666666"/>
              </a:solidFill>
            </a:endParaRPr>
          </a:p>
        </p:txBody>
      </p:sp>
      <p:sp>
        <p:nvSpPr>
          <p:cNvPr id="1268" name="Google Shape;1268;p156"/>
          <p:cNvSpPr txBox="1"/>
          <p:nvPr>
            <p:ph idx="4294967295" type="subTitle"/>
          </p:nvPr>
        </p:nvSpPr>
        <p:spPr>
          <a:xfrm>
            <a:off x="4795738" y="1969979"/>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04</a:t>
            </a:r>
            <a:endParaRPr sz="4800">
              <a:solidFill>
                <a:schemeClr val="accent1"/>
              </a:solidFill>
              <a:latin typeface="Montserrat Thin"/>
              <a:ea typeface="Montserrat Thin"/>
              <a:cs typeface="Montserrat Thin"/>
              <a:sym typeface="Montserrat Thin"/>
            </a:endParaRPr>
          </a:p>
        </p:txBody>
      </p:sp>
      <p:sp>
        <p:nvSpPr>
          <p:cNvPr id="1269" name="Google Shape;1269;p156"/>
          <p:cNvSpPr txBox="1"/>
          <p:nvPr>
            <p:ph idx="4294967295" type="subTitle"/>
          </p:nvPr>
        </p:nvSpPr>
        <p:spPr>
          <a:xfrm>
            <a:off x="5745049" y="1807600"/>
            <a:ext cx="30303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Fleet Manager for Offline Drones</a:t>
            </a:r>
            <a:endParaRPr>
              <a:solidFill>
                <a:schemeClr val="dk1"/>
              </a:solidFill>
            </a:endParaRPr>
          </a:p>
        </p:txBody>
      </p:sp>
      <p:sp>
        <p:nvSpPr>
          <p:cNvPr id="1270" name="Google Shape;1270;p156"/>
          <p:cNvSpPr txBox="1"/>
          <p:nvPr>
            <p:ph idx="4294967295" type="body"/>
          </p:nvPr>
        </p:nvSpPr>
        <p:spPr>
          <a:xfrm>
            <a:off x="5706425" y="311574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Prepare your Skydio X10D for flight with a series of hardware and software checks</a:t>
            </a:r>
            <a:endParaRPr sz="800">
              <a:solidFill>
                <a:srgbClr val="666666"/>
              </a:solidFill>
            </a:endParaRPr>
          </a:p>
        </p:txBody>
      </p:sp>
      <p:sp>
        <p:nvSpPr>
          <p:cNvPr id="1271" name="Google Shape;1271;p156"/>
          <p:cNvSpPr txBox="1"/>
          <p:nvPr>
            <p:ph idx="4294967295" type="subTitle"/>
          </p:nvPr>
        </p:nvSpPr>
        <p:spPr>
          <a:xfrm>
            <a:off x="4795737" y="2996450"/>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05</a:t>
            </a:r>
            <a:endParaRPr sz="4800">
              <a:solidFill>
                <a:schemeClr val="accent1"/>
              </a:solidFill>
              <a:latin typeface="Montserrat Thin"/>
              <a:ea typeface="Montserrat Thin"/>
              <a:cs typeface="Montserrat Thin"/>
              <a:sym typeface="Montserrat Thin"/>
            </a:endParaRPr>
          </a:p>
        </p:txBody>
      </p:sp>
      <p:sp>
        <p:nvSpPr>
          <p:cNvPr id="1272" name="Google Shape;1272;p156"/>
          <p:cNvSpPr txBox="1"/>
          <p:nvPr>
            <p:ph idx="4294967295" type="subTitle"/>
          </p:nvPr>
        </p:nvSpPr>
        <p:spPr>
          <a:xfrm>
            <a:off x="5745050" y="2834063"/>
            <a:ext cx="24324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Before you Fly</a:t>
            </a:r>
            <a:endParaRPr>
              <a:solidFill>
                <a:schemeClr val="dk1"/>
              </a:solidFill>
            </a:endParaRPr>
          </a:p>
        </p:txBody>
      </p:sp>
      <p:sp>
        <p:nvSpPr>
          <p:cNvPr id="1273" name="Google Shape;1273;p15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274" name="Google Shape;1274;p156"/>
          <p:cNvSpPr txBox="1"/>
          <p:nvPr>
            <p:ph idx="4294967295" type="body"/>
          </p:nvPr>
        </p:nvSpPr>
        <p:spPr>
          <a:xfrm>
            <a:off x="5706450" y="414899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Create and fly an X10D simulator.</a:t>
            </a:r>
            <a:endParaRPr sz="800">
              <a:solidFill>
                <a:srgbClr val="666666"/>
              </a:solidFill>
            </a:endParaRPr>
          </a:p>
        </p:txBody>
      </p:sp>
      <p:sp>
        <p:nvSpPr>
          <p:cNvPr id="1275" name="Google Shape;1275;p156"/>
          <p:cNvSpPr txBox="1"/>
          <p:nvPr>
            <p:ph idx="4294967295" type="subTitle"/>
          </p:nvPr>
        </p:nvSpPr>
        <p:spPr>
          <a:xfrm>
            <a:off x="4795762" y="4029700"/>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06</a:t>
            </a:r>
            <a:endParaRPr sz="4800">
              <a:solidFill>
                <a:schemeClr val="accent1"/>
              </a:solidFill>
              <a:latin typeface="Montserrat Thin"/>
              <a:ea typeface="Montserrat Thin"/>
              <a:cs typeface="Montserrat Thin"/>
              <a:sym typeface="Montserrat Thin"/>
            </a:endParaRPr>
          </a:p>
        </p:txBody>
      </p:sp>
      <p:sp>
        <p:nvSpPr>
          <p:cNvPr id="1276" name="Google Shape;1276;p156"/>
          <p:cNvSpPr txBox="1"/>
          <p:nvPr>
            <p:ph idx="4294967295" type="subTitle"/>
          </p:nvPr>
        </p:nvSpPr>
        <p:spPr>
          <a:xfrm>
            <a:off x="5745075" y="3867313"/>
            <a:ext cx="24324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Paraverse</a:t>
            </a:r>
            <a:endParaRPr>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9" name="Shape 829"/>
        <p:cNvGrpSpPr/>
        <p:nvPr/>
      </p:nvGrpSpPr>
      <p:grpSpPr>
        <a:xfrm>
          <a:off x="0" y="0"/>
          <a:ext cx="0" cy="0"/>
          <a:chOff x="0" y="0"/>
          <a:chExt cx="0" cy="0"/>
        </a:xfrm>
      </p:grpSpPr>
      <p:sp>
        <p:nvSpPr>
          <p:cNvPr id="830" name="Google Shape;830;p11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sp>
        <p:nvSpPr>
          <p:cNvPr id="831" name="Google Shape;831;p112"/>
          <p:cNvSpPr txBox="1"/>
          <p:nvPr/>
        </p:nvSpPr>
        <p:spPr>
          <a:xfrm>
            <a:off x="731520" y="3422925"/>
            <a:ext cx="14319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Electrical Wires</a:t>
            </a:r>
            <a:endParaRPr b="1" sz="1000">
              <a:solidFill>
                <a:schemeClr val="accent1"/>
              </a:solidFill>
              <a:latin typeface="Montserrat"/>
              <a:ea typeface="Montserrat"/>
              <a:cs typeface="Montserrat"/>
              <a:sym typeface="Montserrat"/>
            </a:endParaRPr>
          </a:p>
        </p:txBody>
      </p:sp>
      <p:sp>
        <p:nvSpPr>
          <p:cNvPr id="832" name="Google Shape;832;p112"/>
          <p:cNvSpPr txBox="1"/>
          <p:nvPr/>
        </p:nvSpPr>
        <p:spPr>
          <a:xfrm>
            <a:off x="731525" y="3765425"/>
            <a:ext cx="18318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Beware of thin hanging wires, or wires secured to poles .5 inch.</a:t>
            </a:r>
            <a:endParaRPr sz="1000">
              <a:solidFill>
                <a:schemeClr val="dk1"/>
              </a:solidFill>
              <a:latin typeface="Montserrat Medium"/>
              <a:ea typeface="Montserrat Medium"/>
              <a:cs typeface="Montserrat Medium"/>
              <a:sym typeface="Montserrat Medium"/>
            </a:endParaRPr>
          </a:p>
        </p:txBody>
      </p:sp>
      <p:sp>
        <p:nvSpPr>
          <p:cNvPr id="833" name="Google Shape;833;p112"/>
          <p:cNvSpPr txBox="1"/>
          <p:nvPr/>
        </p:nvSpPr>
        <p:spPr>
          <a:xfrm>
            <a:off x="2834640" y="3422925"/>
            <a:ext cx="14319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GPS Only Flight</a:t>
            </a:r>
            <a:endParaRPr b="1" sz="1000">
              <a:solidFill>
                <a:schemeClr val="accent1"/>
              </a:solidFill>
              <a:latin typeface="Montserrat"/>
              <a:ea typeface="Montserrat"/>
              <a:cs typeface="Montserrat"/>
              <a:sym typeface="Montserrat"/>
            </a:endParaRPr>
          </a:p>
        </p:txBody>
      </p:sp>
      <p:sp>
        <p:nvSpPr>
          <p:cNvPr id="834" name="Google Shape;834;p112"/>
          <p:cNvSpPr txBox="1"/>
          <p:nvPr/>
        </p:nvSpPr>
        <p:spPr>
          <a:xfrm>
            <a:off x="2834650" y="3765425"/>
            <a:ext cx="20973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000">
                <a:solidFill>
                  <a:schemeClr val="dk1"/>
                </a:solidFill>
                <a:latin typeface="Montserrat Medium"/>
                <a:ea typeface="Montserrat Medium"/>
                <a:cs typeface="Montserrat Medium"/>
                <a:sym typeface="Montserrat Medium"/>
              </a:rPr>
              <a:t>OA is off during Low Light flight mode and can be impaired when in low light and poor visibility.</a:t>
            </a:r>
            <a:endParaRPr sz="1000">
              <a:solidFill>
                <a:schemeClr val="dk1"/>
              </a:solidFill>
              <a:latin typeface="Montserrat Medium"/>
              <a:ea typeface="Montserrat Medium"/>
              <a:cs typeface="Montserrat Medium"/>
              <a:sym typeface="Montserrat Medium"/>
            </a:endParaRPr>
          </a:p>
          <a:p>
            <a:pPr indent="0" lvl="0" marL="0" rtl="0" algn="l">
              <a:lnSpc>
                <a:spcPct val="115000"/>
              </a:lnSpc>
              <a:spcBef>
                <a:spcPts val="1600"/>
              </a:spcBef>
              <a:spcAft>
                <a:spcPts val="1600"/>
              </a:spcAft>
              <a:buNone/>
            </a:pPr>
            <a:r>
              <a:t/>
            </a:r>
            <a:endParaRPr sz="1000">
              <a:solidFill>
                <a:schemeClr val="dk1"/>
              </a:solidFill>
              <a:latin typeface="Montserrat Medium"/>
              <a:ea typeface="Montserrat Medium"/>
              <a:cs typeface="Montserrat Medium"/>
              <a:sym typeface="Montserrat Medium"/>
            </a:endParaRPr>
          </a:p>
        </p:txBody>
      </p:sp>
      <p:sp>
        <p:nvSpPr>
          <p:cNvPr id="835" name="Google Shape;835;p112"/>
          <p:cNvSpPr txBox="1"/>
          <p:nvPr/>
        </p:nvSpPr>
        <p:spPr>
          <a:xfrm>
            <a:off x="5084064" y="3422925"/>
            <a:ext cx="14319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Moving Objects</a:t>
            </a:r>
            <a:endParaRPr b="1" sz="1000">
              <a:solidFill>
                <a:schemeClr val="accent1"/>
              </a:solidFill>
              <a:latin typeface="Montserrat"/>
              <a:ea typeface="Montserrat"/>
              <a:cs typeface="Montserrat"/>
              <a:sym typeface="Montserrat"/>
            </a:endParaRPr>
          </a:p>
        </p:txBody>
      </p:sp>
      <p:sp>
        <p:nvSpPr>
          <p:cNvPr id="836" name="Google Shape;836;p112"/>
          <p:cNvSpPr txBox="1"/>
          <p:nvPr/>
        </p:nvSpPr>
        <p:spPr>
          <a:xfrm>
            <a:off x="5084078" y="3765425"/>
            <a:ext cx="17934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Skydio </a:t>
            </a:r>
            <a:r>
              <a:rPr lang="en" sz="1000">
                <a:solidFill>
                  <a:schemeClr val="dk1"/>
                </a:solidFill>
                <a:latin typeface="Montserrat Medium"/>
                <a:ea typeface="Montserrat Medium"/>
                <a:cs typeface="Montserrat Medium"/>
                <a:sym typeface="Montserrat Medium"/>
              </a:rPr>
              <a:t>X10D</a:t>
            </a:r>
            <a:r>
              <a:rPr lang="en" sz="1000">
                <a:solidFill>
                  <a:schemeClr val="dk1"/>
                </a:solidFill>
                <a:latin typeface="Montserrat Medium"/>
                <a:ea typeface="Montserrat Medium"/>
                <a:cs typeface="Montserrat Medium"/>
                <a:sym typeface="Montserrat Medium"/>
              </a:rPr>
              <a:t> does not avoid moving objects.</a:t>
            </a:r>
            <a:endParaRPr sz="1000">
              <a:solidFill>
                <a:schemeClr val="dk1"/>
              </a:solidFill>
              <a:latin typeface="Montserrat Medium"/>
              <a:ea typeface="Montserrat Medium"/>
              <a:cs typeface="Montserrat Medium"/>
              <a:sym typeface="Montserrat Medium"/>
            </a:endParaRPr>
          </a:p>
        </p:txBody>
      </p:sp>
      <p:sp>
        <p:nvSpPr>
          <p:cNvPr id="837" name="Google Shape;837;p112"/>
          <p:cNvSpPr txBox="1"/>
          <p:nvPr/>
        </p:nvSpPr>
        <p:spPr>
          <a:xfrm>
            <a:off x="7333488" y="3431325"/>
            <a:ext cx="14319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Reflection </a:t>
            </a:r>
            <a:endParaRPr b="1" sz="1000">
              <a:solidFill>
                <a:schemeClr val="accent1"/>
              </a:solidFill>
              <a:latin typeface="Montserrat"/>
              <a:ea typeface="Montserrat"/>
              <a:cs typeface="Montserrat"/>
              <a:sym typeface="Montserrat"/>
            </a:endParaRPr>
          </a:p>
        </p:txBody>
      </p:sp>
      <p:sp>
        <p:nvSpPr>
          <p:cNvPr id="838" name="Google Shape;838;p112"/>
          <p:cNvSpPr txBox="1"/>
          <p:nvPr/>
        </p:nvSpPr>
        <p:spPr>
          <a:xfrm>
            <a:off x="7333501" y="3773825"/>
            <a:ext cx="16284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Avoid large transparent or reflective surfaces larger than 23 inches.</a:t>
            </a:r>
            <a:endParaRPr sz="1000">
              <a:solidFill>
                <a:schemeClr val="dk1"/>
              </a:solidFill>
              <a:latin typeface="Montserrat Medium"/>
              <a:ea typeface="Montserrat Medium"/>
              <a:cs typeface="Montserrat Medium"/>
              <a:sym typeface="Montserrat Medium"/>
            </a:endParaRPr>
          </a:p>
        </p:txBody>
      </p:sp>
      <p:pic>
        <p:nvPicPr>
          <p:cNvPr id="839" name="Google Shape;839;p112"/>
          <p:cNvPicPr preferRelativeResize="0"/>
          <p:nvPr/>
        </p:nvPicPr>
        <p:blipFill>
          <a:blip r:embed="rId3">
            <a:alphaModFix/>
          </a:blip>
          <a:stretch>
            <a:fillRect/>
          </a:stretch>
        </p:blipFill>
        <p:spPr>
          <a:xfrm>
            <a:off x="805150" y="2163712"/>
            <a:ext cx="731559" cy="816075"/>
          </a:xfrm>
          <a:prstGeom prst="rect">
            <a:avLst/>
          </a:prstGeom>
          <a:noFill/>
          <a:ln>
            <a:noFill/>
          </a:ln>
        </p:spPr>
      </p:pic>
      <p:pic>
        <p:nvPicPr>
          <p:cNvPr id="840" name="Google Shape;840;p112"/>
          <p:cNvPicPr preferRelativeResize="0"/>
          <p:nvPr/>
        </p:nvPicPr>
        <p:blipFill>
          <a:blip r:embed="rId4">
            <a:alphaModFix/>
          </a:blip>
          <a:stretch>
            <a:fillRect/>
          </a:stretch>
        </p:blipFill>
        <p:spPr>
          <a:xfrm>
            <a:off x="5171066" y="1989375"/>
            <a:ext cx="947150" cy="947150"/>
          </a:xfrm>
          <a:prstGeom prst="rect">
            <a:avLst/>
          </a:prstGeom>
          <a:noFill/>
          <a:ln>
            <a:noFill/>
          </a:ln>
        </p:spPr>
      </p:pic>
      <p:pic>
        <p:nvPicPr>
          <p:cNvPr id="841" name="Google Shape;841;p112"/>
          <p:cNvPicPr preferRelativeResize="0"/>
          <p:nvPr/>
        </p:nvPicPr>
        <p:blipFill rotWithShape="1">
          <a:blip r:embed="rId5">
            <a:alphaModFix/>
          </a:blip>
          <a:srcRect b="10087" l="17366" r="18006" t="11537"/>
          <a:stretch/>
        </p:blipFill>
        <p:spPr>
          <a:xfrm>
            <a:off x="7409775" y="1989387"/>
            <a:ext cx="978500" cy="1186576"/>
          </a:xfrm>
          <a:prstGeom prst="rect">
            <a:avLst/>
          </a:prstGeom>
          <a:noFill/>
          <a:ln>
            <a:noFill/>
          </a:ln>
        </p:spPr>
      </p:pic>
      <p:pic>
        <p:nvPicPr>
          <p:cNvPr id="842" name="Google Shape;842;p112"/>
          <p:cNvPicPr preferRelativeResize="0"/>
          <p:nvPr/>
        </p:nvPicPr>
        <p:blipFill rotWithShape="1">
          <a:blip r:embed="rId6">
            <a:alphaModFix/>
          </a:blip>
          <a:srcRect b="55321" l="33017" r="54970" t="34932"/>
          <a:stretch/>
        </p:blipFill>
        <p:spPr>
          <a:xfrm>
            <a:off x="2910053" y="2094248"/>
            <a:ext cx="1454203" cy="737400"/>
          </a:xfrm>
          <a:prstGeom prst="rect">
            <a:avLst/>
          </a:prstGeom>
          <a:noFill/>
          <a:ln>
            <a:noFill/>
          </a:ln>
        </p:spPr>
      </p:pic>
      <p:sp>
        <p:nvSpPr>
          <p:cNvPr id="843" name="Google Shape;843;p112"/>
          <p:cNvSpPr txBox="1"/>
          <p:nvPr>
            <p:ph idx="4294967295" type="ctrTitle"/>
          </p:nvPr>
        </p:nvSpPr>
        <p:spPr>
          <a:xfrm>
            <a:off x="952350" y="923550"/>
            <a:ext cx="72393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Safety |</a:t>
            </a:r>
            <a:r>
              <a:rPr b="0" lang="en"/>
              <a:t> Obstacle Avoidance</a:t>
            </a:r>
            <a:endParaRPr b="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0" name="Shape 1280"/>
        <p:cNvGrpSpPr/>
        <p:nvPr/>
      </p:nvGrpSpPr>
      <p:grpSpPr>
        <a:xfrm>
          <a:off x="0" y="0"/>
          <a:ext cx="0" cy="0"/>
          <a:chOff x="0" y="0"/>
          <a:chExt cx="0" cy="0"/>
        </a:xfrm>
      </p:grpSpPr>
      <p:sp>
        <p:nvSpPr>
          <p:cNvPr id="1281" name="Google Shape;1281;p15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1282" name="Google Shape;1282;p157"/>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Questions</a:t>
            </a:r>
            <a:endParaRPr>
              <a:latin typeface="Montserrat SemiBold"/>
              <a:ea typeface="Montserrat SemiBold"/>
              <a:cs typeface="Montserrat SemiBold"/>
              <a:sym typeface="Montserrat SemiBo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86" name="Shape 1286"/>
        <p:cNvGrpSpPr/>
        <p:nvPr/>
      </p:nvGrpSpPr>
      <p:grpSpPr>
        <a:xfrm>
          <a:off x="0" y="0"/>
          <a:ext cx="0" cy="0"/>
          <a:chOff x="0" y="0"/>
          <a:chExt cx="0" cy="0"/>
        </a:xfrm>
      </p:grpSpPr>
      <p:pic>
        <p:nvPicPr>
          <p:cNvPr id="1287" name="Google Shape;1287;p158"/>
          <p:cNvPicPr preferRelativeResize="0"/>
          <p:nvPr/>
        </p:nvPicPr>
        <p:blipFill>
          <a:blip r:embed="rId3">
            <a:alphaModFix amt="95000"/>
          </a:blip>
          <a:stretch>
            <a:fillRect/>
          </a:stretch>
        </p:blipFill>
        <p:spPr>
          <a:xfrm>
            <a:off x="3336313" y="2239000"/>
            <a:ext cx="2471376" cy="665501"/>
          </a:xfrm>
          <a:prstGeom prst="rect">
            <a:avLst/>
          </a:prstGeom>
          <a:noFill/>
          <a:ln>
            <a:noFill/>
          </a:ln>
          <a:effectLst>
            <a:outerShdw blurRad="200025" rotWithShape="0" algn="bl" dir="5400000" dist="19050">
              <a:srgbClr val="000000">
                <a:alpha val="50000"/>
              </a:srgbClr>
            </a:outerShdw>
          </a:effectLst>
        </p:spPr>
      </p:pic>
      <p:sp>
        <p:nvSpPr>
          <p:cNvPr id="1288" name="Google Shape;1288;p158"/>
          <p:cNvSpPr txBox="1"/>
          <p:nvPr/>
        </p:nvSpPr>
        <p:spPr>
          <a:xfrm>
            <a:off x="5230000" y="4919150"/>
            <a:ext cx="4014000" cy="22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chemeClr val="dk1"/>
                </a:solidFill>
              </a:rPr>
              <a:t>Use or disclosure of data contained on this sheet is subject to the restriction on the second page of this proposal</a:t>
            </a:r>
            <a:endParaRPr sz="600"/>
          </a:p>
        </p:txBody>
      </p:sp>
      <p:sp>
        <p:nvSpPr>
          <p:cNvPr id="1289" name="Google Shape;1289;p158"/>
          <p:cNvSpPr/>
          <p:nvPr/>
        </p:nvSpPr>
        <p:spPr>
          <a:xfrm>
            <a:off x="72025" y="4767350"/>
            <a:ext cx="1013100" cy="316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7" name="Shape 847"/>
        <p:cNvGrpSpPr/>
        <p:nvPr/>
      </p:nvGrpSpPr>
      <p:grpSpPr>
        <a:xfrm>
          <a:off x="0" y="0"/>
          <a:ext cx="0" cy="0"/>
          <a:chOff x="0" y="0"/>
          <a:chExt cx="0" cy="0"/>
        </a:xfrm>
      </p:grpSpPr>
      <p:sp>
        <p:nvSpPr>
          <p:cNvPr id="848" name="Google Shape;848;p113"/>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849" name="Google Shape;849;p113"/>
          <p:cNvSpPr txBox="1"/>
          <p:nvPr>
            <p:ph type="title"/>
          </p:nvPr>
        </p:nvSpPr>
        <p:spPr>
          <a:xfrm>
            <a:off x="952198" y="1521550"/>
            <a:ext cx="5048100" cy="21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Hardware</a:t>
            </a:r>
            <a:endParaRPr/>
          </a:p>
          <a:p>
            <a:pPr indent="0" lvl="0" marL="0" rtl="0" algn="l">
              <a:spcBef>
                <a:spcPts val="0"/>
              </a:spcBef>
              <a:spcAft>
                <a:spcPts val="0"/>
              </a:spcAft>
              <a:buNone/>
            </a:pPr>
            <a:r>
              <a:rPr lang="en"/>
              <a:t>Overview</a:t>
            </a:r>
            <a:endParaRPr/>
          </a:p>
        </p:txBody>
      </p:sp>
      <p:sp>
        <p:nvSpPr>
          <p:cNvPr id="850" name="Google Shape;850;p113"/>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02</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114"/>
          <p:cNvSpPr txBox="1"/>
          <p:nvPr>
            <p:ph type="ctrTitle"/>
          </p:nvPr>
        </p:nvSpPr>
        <p:spPr>
          <a:xfrm>
            <a:off x="952300" y="923200"/>
            <a:ext cx="5998800" cy="916800"/>
          </a:xfrm>
          <a:prstGeom prst="rect">
            <a:avLst/>
          </a:prstGeom>
        </p:spPr>
        <p:txBody>
          <a:bodyPr anchorCtr="0" anchor="t" bIns="45700" lIns="0" spcFirstLastPara="1" rIns="45700" wrap="square" tIns="91425">
            <a:noAutofit/>
          </a:bodyPr>
          <a:lstStyle/>
          <a:p>
            <a:pPr indent="0" lvl="0" marL="0" rtl="0" algn="l">
              <a:spcBef>
                <a:spcPts val="0"/>
              </a:spcBef>
              <a:spcAft>
                <a:spcPts val="0"/>
              </a:spcAft>
              <a:buNone/>
            </a:pPr>
            <a:r>
              <a:rPr lang="en"/>
              <a:t>Hardware Overview |</a:t>
            </a:r>
            <a:r>
              <a:rPr b="0" lang="en"/>
              <a:t> Skydio X10D</a:t>
            </a:r>
            <a:endParaRPr b="0"/>
          </a:p>
        </p:txBody>
      </p:sp>
      <p:sp>
        <p:nvSpPr>
          <p:cNvPr id="856" name="Google Shape;856;p114"/>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Getting Started</a:t>
            </a:r>
            <a:endParaRPr/>
          </a:p>
        </p:txBody>
      </p:sp>
      <p:sp>
        <p:nvSpPr>
          <p:cNvPr id="857" name="Google Shape;857;p114"/>
          <p:cNvSpPr txBox="1"/>
          <p:nvPr>
            <p:ph idx="1" type="body"/>
          </p:nvPr>
        </p:nvSpPr>
        <p:spPr>
          <a:xfrm>
            <a:off x="950975" y="1837950"/>
            <a:ext cx="42063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b="1" lang="en" sz="1000">
                <a:solidFill>
                  <a:schemeClr val="dk1"/>
                </a:solidFill>
                <a:latin typeface="Montserrat"/>
                <a:ea typeface="Montserrat"/>
                <a:cs typeface="Montserrat"/>
                <a:sym typeface="Montserrat"/>
              </a:rPr>
              <a:t>C2 |</a:t>
            </a:r>
            <a:r>
              <a:rPr lang="en" sz="1000">
                <a:solidFill>
                  <a:schemeClr val="dk1"/>
                </a:solidFill>
              </a:rPr>
              <a:t> </a:t>
            </a:r>
            <a:r>
              <a:rPr lang="en" sz="1000">
                <a:solidFill>
                  <a:schemeClr val="dk1"/>
                </a:solidFill>
              </a:rPr>
              <a:t>Skydio Connect SL or Skydio Connect MH</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Flight Time |</a:t>
            </a:r>
            <a:r>
              <a:rPr lang="en" sz="1000">
                <a:solidFill>
                  <a:schemeClr val="dk1"/>
                </a:solidFill>
              </a:rPr>
              <a:t> 40 minutes (ideal </a:t>
            </a:r>
            <a:r>
              <a:rPr lang="en" sz="1000">
                <a:solidFill>
                  <a:schemeClr val="dk1"/>
                </a:solidFill>
              </a:rPr>
              <a:t>conditions)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Service Ceiling |</a:t>
            </a:r>
            <a:r>
              <a:rPr lang="en" sz="1000">
                <a:solidFill>
                  <a:schemeClr val="dk1"/>
                </a:solidFill>
              </a:rPr>
              <a:t> 15,000 ft </a:t>
            </a:r>
            <a:r>
              <a:rPr lang="en" sz="1000">
                <a:solidFill>
                  <a:schemeClr val="dk1"/>
                </a:solidFill>
              </a:rPr>
              <a:t>DA</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Max Wind Tolerance |</a:t>
            </a:r>
            <a:r>
              <a:rPr lang="en" sz="1000">
                <a:solidFill>
                  <a:schemeClr val="dk1"/>
                </a:solidFill>
              </a:rPr>
              <a:t> 28 mph (24 kts)</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b="1" lang="en" sz="1000">
                <a:solidFill>
                  <a:schemeClr val="dk1"/>
                </a:solidFill>
                <a:latin typeface="Montserrat"/>
                <a:ea typeface="Montserrat"/>
                <a:cs typeface="Montserrat"/>
                <a:sym typeface="Montserrat"/>
              </a:rPr>
              <a:t>Weight |</a:t>
            </a:r>
            <a:r>
              <a:rPr lang="en" sz="1000">
                <a:solidFill>
                  <a:schemeClr val="dk1"/>
                </a:solidFill>
              </a:rPr>
              <a:t> &lt;5 lbs (w/battery, no </a:t>
            </a:r>
            <a:r>
              <a:rPr lang="en" sz="1000">
                <a:solidFill>
                  <a:schemeClr val="dk1"/>
                </a:solidFill>
              </a:rPr>
              <a:t>attachments</a:t>
            </a:r>
            <a:r>
              <a:rPr lang="en" sz="1000">
                <a:solidFill>
                  <a:schemeClr val="dk1"/>
                </a:solidFill>
              </a:rPr>
              <a:t>)</a:t>
            </a:r>
            <a:endParaRPr sz="1000">
              <a:solidFill>
                <a:schemeClr val="dk1"/>
              </a:solidFill>
            </a:endParaRPr>
          </a:p>
        </p:txBody>
      </p:sp>
      <p:pic>
        <p:nvPicPr>
          <p:cNvPr id="858" name="Google Shape;858;p114"/>
          <p:cNvPicPr preferRelativeResize="0"/>
          <p:nvPr/>
        </p:nvPicPr>
        <p:blipFill rotWithShape="1">
          <a:blip r:embed="rId3">
            <a:alphaModFix/>
          </a:blip>
          <a:srcRect b="26831" l="8204" r="6515" t="19624"/>
          <a:stretch/>
        </p:blipFill>
        <p:spPr>
          <a:xfrm>
            <a:off x="5022962" y="1839999"/>
            <a:ext cx="3984527" cy="170772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sp>
        <p:nvSpPr>
          <p:cNvPr id="863" name="Google Shape;863;p115"/>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Hardware Overview |</a:t>
            </a:r>
            <a:r>
              <a:rPr b="0" lang="en"/>
              <a:t> Skydio </a:t>
            </a:r>
            <a:r>
              <a:rPr b="0" lang="en"/>
              <a:t>X10D</a:t>
            </a:r>
            <a:endParaRPr b="0"/>
          </a:p>
        </p:txBody>
      </p:sp>
      <p:sp>
        <p:nvSpPr>
          <p:cNvPr id="864" name="Google Shape;864;p115"/>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sp>
        <p:nvSpPr>
          <p:cNvPr id="865" name="Google Shape;865;p115"/>
          <p:cNvSpPr txBox="1"/>
          <p:nvPr>
            <p:ph idx="1" type="body"/>
          </p:nvPr>
        </p:nvSpPr>
        <p:spPr>
          <a:xfrm>
            <a:off x="952300" y="1837944"/>
            <a:ext cx="2808000" cy="23955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AutoNum type="arabicPeriod"/>
            </a:pPr>
            <a:r>
              <a:rPr lang="en" sz="1000">
                <a:solidFill>
                  <a:schemeClr val="dk1"/>
                </a:solidFill>
              </a:rPr>
              <a:t>Landing feet/antennas</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a:pPr>
            <a:r>
              <a:rPr lang="en" sz="1000">
                <a:solidFill>
                  <a:schemeClr val="dk1"/>
                </a:solidFill>
              </a:rPr>
              <a:t>Propeller blades</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a:pPr>
            <a:r>
              <a:rPr lang="en" sz="1000">
                <a:solidFill>
                  <a:schemeClr val="dk1"/>
                </a:solidFill>
              </a:rPr>
              <a:t>RGB/Strobe/IR lights</a:t>
            </a:r>
            <a:endParaRPr sz="1000">
              <a:solidFill>
                <a:schemeClr val="dk1"/>
              </a:solidFill>
            </a:endParaRPr>
          </a:p>
          <a:p>
            <a:pPr indent="-292100" lvl="0" marL="457200" rtl="0" algn="l">
              <a:lnSpc>
                <a:spcPct val="150000"/>
              </a:lnSpc>
              <a:spcBef>
                <a:spcPts val="1000"/>
              </a:spcBef>
              <a:spcAft>
                <a:spcPts val="1000"/>
              </a:spcAft>
              <a:buClr>
                <a:schemeClr val="dk1"/>
              </a:buClr>
              <a:buSzPts val="1000"/>
              <a:buAutoNum type="arabicPeriod"/>
            </a:pPr>
            <a:r>
              <a:rPr lang="en" sz="1000">
                <a:solidFill>
                  <a:schemeClr val="dk1"/>
                </a:solidFill>
              </a:rPr>
              <a:t>Motors</a:t>
            </a:r>
            <a:endParaRPr sz="1000">
              <a:solidFill>
                <a:schemeClr val="dk1"/>
              </a:solidFill>
            </a:endParaRPr>
          </a:p>
        </p:txBody>
      </p:sp>
      <p:grpSp>
        <p:nvGrpSpPr>
          <p:cNvPr id="866" name="Google Shape;866;p115"/>
          <p:cNvGrpSpPr/>
          <p:nvPr/>
        </p:nvGrpSpPr>
        <p:grpSpPr>
          <a:xfrm>
            <a:off x="3894169" y="1837945"/>
            <a:ext cx="4775424" cy="2098725"/>
            <a:chOff x="3894169" y="2020825"/>
            <a:chExt cx="4775424" cy="2098725"/>
          </a:xfrm>
        </p:grpSpPr>
        <p:pic>
          <p:nvPicPr>
            <p:cNvPr id="867" name="Google Shape;867;p115"/>
            <p:cNvPicPr preferRelativeResize="0"/>
            <p:nvPr/>
          </p:nvPicPr>
          <p:blipFill rotWithShape="1">
            <a:blip r:embed="rId3">
              <a:alphaModFix/>
            </a:blip>
            <a:srcRect b="50638" l="20791" r="20674" t="8203"/>
            <a:stretch/>
          </p:blipFill>
          <p:spPr>
            <a:xfrm>
              <a:off x="3894169" y="2020825"/>
              <a:ext cx="4775424" cy="2098725"/>
            </a:xfrm>
            <a:prstGeom prst="rect">
              <a:avLst/>
            </a:prstGeom>
            <a:noFill/>
            <a:ln>
              <a:noFill/>
            </a:ln>
          </p:spPr>
        </p:pic>
        <p:cxnSp>
          <p:nvCxnSpPr>
            <p:cNvPr id="868" name="Google Shape;868;p115"/>
            <p:cNvCxnSpPr/>
            <p:nvPr/>
          </p:nvCxnSpPr>
          <p:spPr>
            <a:xfrm flipH="1" rot="10800000">
              <a:off x="7581250" y="3037925"/>
              <a:ext cx="832200" cy="204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869" name="Google Shape;869;p115"/>
            <p:cNvCxnSpPr/>
            <p:nvPr/>
          </p:nvCxnSpPr>
          <p:spPr>
            <a:xfrm>
              <a:off x="4280223" y="3305245"/>
              <a:ext cx="575700" cy="27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870" name="Google Shape;870;p115"/>
            <p:cNvCxnSpPr/>
            <p:nvPr/>
          </p:nvCxnSpPr>
          <p:spPr>
            <a:xfrm>
              <a:off x="6768110" y="2436815"/>
              <a:ext cx="3507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871" name="Google Shape;871;p115"/>
            <p:cNvCxnSpPr/>
            <p:nvPr/>
          </p:nvCxnSpPr>
          <p:spPr>
            <a:xfrm>
              <a:off x="4481360" y="2516363"/>
              <a:ext cx="0" cy="2355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872" name="Google Shape;872;p115"/>
            <p:cNvSpPr/>
            <p:nvPr/>
          </p:nvSpPr>
          <p:spPr>
            <a:xfrm>
              <a:off x="4027089" y="3170106"/>
              <a:ext cx="274800" cy="278400"/>
            </a:xfrm>
            <a:prstGeom prst="ellipse">
              <a:avLst/>
            </a:prstGeom>
            <a:solidFill>
              <a:schemeClr val="accent1"/>
            </a:solid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873" name="Google Shape;873;p115"/>
            <p:cNvSpPr txBox="1"/>
            <p:nvPr/>
          </p:nvSpPr>
          <p:spPr>
            <a:xfrm>
              <a:off x="4051124" y="3184517"/>
              <a:ext cx="238500" cy="2463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1000">
                  <a:solidFill>
                    <a:schemeClr val="lt1"/>
                  </a:solidFill>
                  <a:latin typeface="Montserrat"/>
                  <a:ea typeface="Montserrat"/>
                  <a:cs typeface="Montserrat"/>
                  <a:sym typeface="Montserrat"/>
                </a:rPr>
                <a:t>1</a:t>
              </a:r>
              <a:endParaRPr sz="700"/>
            </a:p>
          </p:txBody>
        </p:sp>
        <p:sp>
          <p:nvSpPr>
            <p:cNvPr id="874" name="Google Shape;874;p115"/>
            <p:cNvSpPr/>
            <p:nvPr/>
          </p:nvSpPr>
          <p:spPr>
            <a:xfrm>
              <a:off x="4341860" y="2281396"/>
              <a:ext cx="274800" cy="278400"/>
            </a:xfrm>
            <a:prstGeom prst="ellipse">
              <a:avLst/>
            </a:prstGeom>
            <a:solidFill>
              <a:schemeClr val="accent1"/>
            </a:solid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875" name="Google Shape;875;p115"/>
            <p:cNvSpPr txBox="1"/>
            <p:nvPr/>
          </p:nvSpPr>
          <p:spPr>
            <a:xfrm>
              <a:off x="4365894" y="2295807"/>
              <a:ext cx="238500" cy="2463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1000">
                  <a:solidFill>
                    <a:schemeClr val="lt1"/>
                  </a:solidFill>
                  <a:latin typeface="Montserrat"/>
                  <a:ea typeface="Montserrat"/>
                  <a:cs typeface="Montserrat"/>
                  <a:sym typeface="Montserrat"/>
                </a:rPr>
                <a:t>2</a:t>
              </a:r>
              <a:endParaRPr sz="700"/>
            </a:p>
          </p:txBody>
        </p:sp>
        <p:sp>
          <p:nvSpPr>
            <p:cNvPr id="876" name="Google Shape;876;p115"/>
            <p:cNvSpPr/>
            <p:nvPr/>
          </p:nvSpPr>
          <p:spPr>
            <a:xfrm>
              <a:off x="7083510" y="2301367"/>
              <a:ext cx="274800" cy="278400"/>
            </a:xfrm>
            <a:prstGeom prst="ellipse">
              <a:avLst/>
            </a:prstGeom>
            <a:solidFill>
              <a:schemeClr val="accent1"/>
            </a:solid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877" name="Google Shape;877;p115"/>
            <p:cNvSpPr txBox="1"/>
            <p:nvPr/>
          </p:nvSpPr>
          <p:spPr>
            <a:xfrm>
              <a:off x="7107544" y="2315777"/>
              <a:ext cx="238500" cy="2463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1000">
                  <a:solidFill>
                    <a:schemeClr val="lt1"/>
                  </a:solidFill>
                  <a:latin typeface="Montserrat"/>
                  <a:ea typeface="Montserrat"/>
                  <a:cs typeface="Montserrat"/>
                  <a:sym typeface="Montserrat"/>
                </a:rPr>
                <a:t>3</a:t>
              </a:r>
              <a:endParaRPr sz="700"/>
            </a:p>
          </p:txBody>
        </p:sp>
        <p:sp>
          <p:nvSpPr>
            <p:cNvPr id="878" name="Google Shape;878;p115"/>
            <p:cNvSpPr/>
            <p:nvPr/>
          </p:nvSpPr>
          <p:spPr>
            <a:xfrm>
              <a:off x="8342225" y="2891712"/>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879" name="Google Shape;879;p115"/>
            <p:cNvSpPr txBox="1"/>
            <p:nvPr/>
          </p:nvSpPr>
          <p:spPr>
            <a:xfrm>
              <a:off x="8366259" y="2906123"/>
              <a:ext cx="238500" cy="2463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1000">
                  <a:solidFill>
                    <a:schemeClr val="lt1"/>
                  </a:solidFill>
                  <a:latin typeface="Montserrat"/>
                  <a:ea typeface="Montserrat"/>
                  <a:cs typeface="Montserrat"/>
                  <a:sym typeface="Montserrat"/>
                </a:rPr>
                <a:t>4</a:t>
              </a:r>
              <a:endParaRPr sz="700"/>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116"/>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Hardware Overview </a:t>
            </a:r>
            <a:r>
              <a:rPr lang="en"/>
              <a:t>|</a:t>
            </a:r>
            <a:r>
              <a:rPr b="0" lang="en"/>
              <a:t> Skydio </a:t>
            </a:r>
            <a:r>
              <a:rPr b="0" lang="en"/>
              <a:t>X10D</a:t>
            </a:r>
            <a:endParaRPr b="0"/>
          </a:p>
        </p:txBody>
      </p:sp>
      <p:sp>
        <p:nvSpPr>
          <p:cNvPr id="885" name="Google Shape;885;p116"/>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Getting Started</a:t>
            </a:r>
            <a:endParaRPr/>
          </a:p>
        </p:txBody>
      </p:sp>
      <p:sp>
        <p:nvSpPr>
          <p:cNvPr id="886" name="Google Shape;886;p116"/>
          <p:cNvSpPr txBox="1"/>
          <p:nvPr>
            <p:ph idx="1" type="body"/>
          </p:nvPr>
        </p:nvSpPr>
        <p:spPr>
          <a:xfrm>
            <a:off x="950975" y="1837944"/>
            <a:ext cx="2808000" cy="23955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AutoNum type="arabicPeriod" startAt="5"/>
            </a:pPr>
            <a:r>
              <a:rPr lang="en" sz="1000">
                <a:solidFill>
                  <a:schemeClr val="dk1"/>
                </a:solidFill>
              </a:rPr>
              <a:t>Air Outlet</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5"/>
            </a:pPr>
            <a:r>
              <a:rPr lang="en" sz="1000">
                <a:solidFill>
                  <a:schemeClr val="dk1"/>
                </a:solidFill>
              </a:rPr>
              <a:t>Rear USB-C Port</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5"/>
            </a:pPr>
            <a:r>
              <a:rPr lang="en" sz="1000">
                <a:solidFill>
                  <a:schemeClr val="dk1"/>
                </a:solidFill>
              </a:rPr>
              <a:t>Battery lights</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5"/>
            </a:pPr>
            <a:r>
              <a:rPr lang="en" sz="1000">
                <a:solidFill>
                  <a:schemeClr val="dk1"/>
                </a:solidFill>
              </a:rPr>
              <a:t>Power button</a:t>
            </a:r>
            <a:endParaRPr sz="1000">
              <a:solidFill>
                <a:schemeClr val="dk1"/>
              </a:solidFill>
            </a:endParaRPr>
          </a:p>
          <a:p>
            <a:pPr indent="-292100" lvl="0" marL="457200" rtl="0" algn="l">
              <a:lnSpc>
                <a:spcPct val="150000"/>
              </a:lnSpc>
              <a:spcBef>
                <a:spcPts val="1000"/>
              </a:spcBef>
              <a:spcAft>
                <a:spcPts val="1000"/>
              </a:spcAft>
              <a:buClr>
                <a:schemeClr val="dk1"/>
              </a:buClr>
              <a:buSzPts val="1000"/>
              <a:buAutoNum type="arabicPeriod" startAt="5"/>
            </a:pPr>
            <a:r>
              <a:rPr lang="en" sz="1000">
                <a:solidFill>
                  <a:schemeClr val="dk1"/>
                </a:solidFill>
              </a:rPr>
              <a:t>Battery</a:t>
            </a:r>
            <a:endParaRPr sz="1000">
              <a:solidFill>
                <a:schemeClr val="dk1"/>
              </a:solidFill>
            </a:endParaRPr>
          </a:p>
        </p:txBody>
      </p:sp>
      <p:pic>
        <p:nvPicPr>
          <p:cNvPr id="887" name="Google Shape;887;p116"/>
          <p:cNvPicPr preferRelativeResize="0"/>
          <p:nvPr/>
        </p:nvPicPr>
        <p:blipFill rotWithShape="1">
          <a:blip r:embed="rId3">
            <a:alphaModFix/>
          </a:blip>
          <a:srcRect b="6912" l="20582" r="20945" t="49255"/>
          <a:stretch/>
        </p:blipFill>
        <p:spPr>
          <a:xfrm>
            <a:off x="3526551" y="1837945"/>
            <a:ext cx="4800350" cy="2249100"/>
          </a:xfrm>
          <a:prstGeom prst="rect">
            <a:avLst/>
          </a:prstGeom>
          <a:noFill/>
          <a:ln>
            <a:noFill/>
          </a:ln>
        </p:spPr>
      </p:pic>
      <p:cxnSp>
        <p:nvCxnSpPr>
          <p:cNvPr id="888" name="Google Shape;888;p116"/>
          <p:cNvCxnSpPr/>
          <p:nvPr/>
        </p:nvCxnSpPr>
        <p:spPr>
          <a:xfrm>
            <a:off x="6060179" y="3042475"/>
            <a:ext cx="366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889" name="Google Shape;889;p116"/>
          <p:cNvCxnSpPr/>
          <p:nvPr/>
        </p:nvCxnSpPr>
        <p:spPr>
          <a:xfrm>
            <a:off x="6020158" y="3305563"/>
            <a:ext cx="366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890" name="Google Shape;890;p116"/>
          <p:cNvCxnSpPr/>
          <p:nvPr/>
        </p:nvCxnSpPr>
        <p:spPr>
          <a:xfrm>
            <a:off x="5942984" y="3570902"/>
            <a:ext cx="2757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891" name="Google Shape;891;p116"/>
          <p:cNvCxnSpPr/>
          <p:nvPr/>
        </p:nvCxnSpPr>
        <p:spPr>
          <a:xfrm>
            <a:off x="5236886" y="2816504"/>
            <a:ext cx="6972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892" name="Google Shape;892;p116"/>
          <p:cNvCxnSpPr/>
          <p:nvPr/>
        </p:nvCxnSpPr>
        <p:spPr>
          <a:xfrm>
            <a:off x="5035225" y="2616202"/>
            <a:ext cx="7431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893" name="Google Shape;893;p116"/>
          <p:cNvSpPr/>
          <p:nvPr/>
        </p:nvSpPr>
        <p:spPr>
          <a:xfrm>
            <a:off x="4876918" y="2473986"/>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894" name="Google Shape;894;p116"/>
          <p:cNvSpPr txBox="1"/>
          <p:nvPr/>
        </p:nvSpPr>
        <p:spPr>
          <a:xfrm>
            <a:off x="4900952" y="2488396"/>
            <a:ext cx="238500" cy="2463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1000">
                <a:solidFill>
                  <a:schemeClr val="lt1"/>
                </a:solidFill>
                <a:latin typeface="Montserrat"/>
                <a:ea typeface="Montserrat"/>
                <a:cs typeface="Montserrat"/>
                <a:sym typeface="Montserrat"/>
              </a:rPr>
              <a:t>5</a:t>
            </a:r>
            <a:endParaRPr sz="700"/>
          </a:p>
        </p:txBody>
      </p:sp>
      <p:sp>
        <p:nvSpPr>
          <p:cNvPr id="895" name="Google Shape;895;p116"/>
          <p:cNvSpPr/>
          <p:nvPr/>
        </p:nvSpPr>
        <p:spPr>
          <a:xfrm>
            <a:off x="5059279" y="2681354"/>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896" name="Google Shape;896;p116"/>
          <p:cNvSpPr txBox="1"/>
          <p:nvPr/>
        </p:nvSpPr>
        <p:spPr>
          <a:xfrm>
            <a:off x="5083313" y="2695764"/>
            <a:ext cx="238500" cy="2463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1000">
                <a:solidFill>
                  <a:schemeClr val="lt1"/>
                </a:solidFill>
                <a:latin typeface="Montserrat"/>
                <a:ea typeface="Montserrat"/>
                <a:cs typeface="Montserrat"/>
                <a:sym typeface="Montserrat"/>
              </a:rPr>
              <a:t>6</a:t>
            </a:r>
            <a:endParaRPr sz="700"/>
          </a:p>
        </p:txBody>
      </p:sp>
      <p:grpSp>
        <p:nvGrpSpPr>
          <p:cNvPr id="897" name="Google Shape;897;p116"/>
          <p:cNvGrpSpPr/>
          <p:nvPr/>
        </p:nvGrpSpPr>
        <p:grpSpPr>
          <a:xfrm>
            <a:off x="6370881" y="2890491"/>
            <a:ext cx="274800" cy="278400"/>
            <a:chOff x="6950240" y="4506446"/>
            <a:chExt cx="274800" cy="278400"/>
          </a:xfrm>
        </p:grpSpPr>
        <p:sp>
          <p:nvSpPr>
            <p:cNvPr id="898" name="Google Shape;898;p116"/>
            <p:cNvSpPr/>
            <p:nvPr/>
          </p:nvSpPr>
          <p:spPr>
            <a:xfrm>
              <a:off x="6950240" y="4506446"/>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899" name="Google Shape;899;p116"/>
            <p:cNvSpPr txBox="1"/>
            <p:nvPr/>
          </p:nvSpPr>
          <p:spPr>
            <a:xfrm>
              <a:off x="6968400" y="4522506"/>
              <a:ext cx="238500" cy="2463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1000">
                  <a:solidFill>
                    <a:schemeClr val="lt1"/>
                  </a:solidFill>
                  <a:latin typeface="Montserrat"/>
                  <a:ea typeface="Montserrat"/>
                  <a:cs typeface="Montserrat"/>
                  <a:sym typeface="Montserrat"/>
                </a:rPr>
                <a:t>7</a:t>
              </a:r>
              <a:endParaRPr sz="700"/>
            </a:p>
          </p:txBody>
        </p:sp>
      </p:grpSp>
      <p:grpSp>
        <p:nvGrpSpPr>
          <p:cNvPr id="900" name="Google Shape;900;p116"/>
          <p:cNvGrpSpPr/>
          <p:nvPr/>
        </p:nvGrpSpPr>
        <p:grpSpPr>
          <a:xfrm>
            <a:off x="6256614" y="3166358"/>
            <a:ext cx="275700" cy="278400"/>
            <a:chOff x="6283523" y="4619813"/>
            <a:chExt cx="275700" cy="278400"/>
          </a:xfrm>
        </p:grpSpPr>
        <p:sp>
          <p:nvSpPr>
            <p:cNvPr id="901" name="Google Shape;901;p116"/>
            <p:cNvSpPr/>
            <p:nvPr/>
          </p:nvSpPr>
          <p:spPr>
            <a:xfrm>
              <a:off x="6283975" y="4619813"/>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902" name="Google Shape;902;p116"/>
            <p:cNvSpPr txBox="1"/>
            <p:nvPr/>
          </p:nvSpPr>
          <p:spPr>
            <a:xfrm>
              <a:off x="6283523" y="4635868"/>
              <a:ext cx="275700" cy="2463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1000">
                  <a:solidFill>
                    <a:schemeClr val="lt1"/>
                  </a:solidFill>
                  <a:latin typeface="Montserrat"/>
                  <a:ea typeface="Montserrat"/>
                  <a:cs typeface="Montserrat"/>
                  <a:sym typeface="Montserrat"/>
                </a:rPr>
                <a:t>8</a:t>
              </a:r>
              <a:endParaRPr sz="700"/>
            </a:p>
          </p:txBody>
        </p:sp>
      </p:grpSp>
      <p:sp>
        <p:nvSpPr>
          <p:cNvPr id="903" name="Google Shape;903;p116"/>
          <p:cNvSpPr/>
          <p:nvPr/>
        </p:nvSpPr>
        <p:spPr>
          <a:xfrm>
            <a:off x="6117091" y="3433805"/>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904" name="Google Shape;904;p116"/>
          <p:cNvSpPr txBox="1"/>
          <p:nvPr/>
        </p:nvSpPr>
        <p:spPr>
          <a:xfrm>
            <a:off x="6132397" y="3448215"/>
            <a:ext cx="238500" cy="2463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1000">
                <a:solidFill>
                  <a:schemeClr val="lt1"/>
                </a:solidFill>
                <a:latin typeface="Montserrat"/>
                <a:ea typeface="Montserrat"/>
                <a:cs typeface="Montserrat"/>
                <a:sym typeface="Montserrat"/>
              </a:rPr>
              <a:t>9</a:t>
            </a:r>
            <a:endParaRPr sz="7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kydio Deck">
  <a:themeElements>
    <a:clrScheme name="Simple Light">
      <a:dk1>
        <a:srgbClr val="000000"/>
      </a:dk1>
      <a:lt1>
        <a:srgbClr val="FFFFFF"/>
      </a:lt1>
      <a:dk2>
        <a:srgbClr val="1F1F1F"/>
      </a:dk2>
      <a:lt2>
        <a:srgbClr val="2A2A2A"/>
      </a:lt2>
      <a:accent1>
        <a:srgbClr val="088BF5"/>
      </a:accent1>
      <a:accent2>
        <a:srgbClr val="0572CA"/>
      </a:accent2>
      <a:accent3>
        <a:srgbClr val="045CA3"/>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kydio Deck">
  <a:themeElements>
    <a:clrScheme name="Simple Light">
      <a:dk1>
        <a:srgbClr val="000000"/>
      </a:dk1>
      <a:lt1>
        <a:srgbClr val="FFFFFF"/>
      </a:lt1>
      <a:dk2>
        <a:srgbClr val="1F1F1F"/>
      </a:dk2>
      <a:lt2>
        <a:srgbClr val="2A2A2A"/>
      </a:lt2>
      <a:accent1>
        <a:srgbClr val="088BF5"/>
      </a:accent1>
      <a:accent2>
        <a:srgbClr val="0572CA"/>
      </a:accent2>
      <a:accent3>
        <a:srgbClr val="045CA3"/>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kydio 2 Training">
  <a:themeElements>
    <a:clrScheme name="Simple Light">
      <a:dk1>
        <a:srgbClr val="000000"/>
      </a:dk1>
      <a:lt1>
        <a:srgbClr val="FFFFFF"/>
      </a:lt1>
      <a:dk2>
        <a:srgbClr val="666666"/>
      </a:dk2>
      <a:lt2>
        <a:srgbClr val="EEEEEE"/>
      </a:lt2>
      <a:accent1>
        <a:srgbClr val="0077EE"/>
      </a:accent1>
      <a:accent2>
        <a:srgbClr val="92C5FF"/>
      </a:accent2>
      <a:accent3>
        <a:srgbClr val="DBECFF"/>
      </a:accent3>
      <a:accent4>
        <a:srgbClr val="FF9B00"/>
      </a:accent4>
      <a:accent5>
        <a:srgbClr val="FFEAD3"/>
      </a:accent5>
      <a:accent6>
        <a:srgbClr val="B7B7B7"/>
      </a:accent6>
      <a:hlink>
        <a:srgbClr val="0077E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